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594" y="6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84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9BB3F1-822F-4779-AE2C-9A525E6D15EF}" type="doc">
      <dgm:prSet loTypeId="urn:microsoft.com/office/officeart/2005/8/layout/process2" loCatId="process" qsTypeId="urn:microsoft.com/office/officeart/2005/8/quickstyle/simple1" qsCatId="simple" csTypeId="urn:microsoft.com/office/officeart/2005/8/colors/colorful4" csCatId="colorful" phldr="1"/>
      <dgm:spPr/>
    </dgm:pt>
    <dgm:pt modelId="{E3ADAF93-1264-41F7-BE5F-BDC58C88C705}">
      <dgm:prSet phldrT="[Texto]"/>
      <dgm:spPr/>
      <dgm:t>
        <a:bodyPr/>
        <a:lstStyle/>
        <a:p>
          <a:r>
            <a:rPr lang="es-MX" dirty="0" err="1"/>
            <a:t>Request</a:t>
          </a:r>
          <a:r>
            <a:rPr lang="es-MX" dirty="0"/>
            <a:t> API and </a:t>
          </a:r>
          <a:r>
            <a:rPr lang="es-MX" dirty="0" err="1"/>
            <a:t>parse</a:t>
          </a:r>
          <a:r>
            <a:rPr lang="es-MX" dirty="0"/>
            <a:t> </a:t>
          </a:r>
          <a:r>
            <a:rPr lang="es-MX" dirty="0" err="1"/>
            <a:t>the</a:t>
          </a:r>
          <a:r>
            <a:rPr lang="es-MX" dirty="0"/>
            <a:t> SpaceX </a:t>
          </a:r>
          <a:r>
            <a:rPr lang="es-MX" dirty="0" err="1"/>
            <a:t>launch</a:t>
          </a:r>
          <a:r>
            <a:rPr lang="es-MX" dirty="0"/>
            <a:t> data</a:t>
          </a:r>
          <a:endParaRPr lang="es-PE" dirty="0"/>
        </a:p>
      </dgm:t>
    </dgm:pt>
    <dgm:pt modelId="{32D09CC2-80EB-4FDA-AF66-E1E6ABD03FC2}" type="parTrans" cxnId="{EFFD4D05-A901-422E-B7A9-414D50DD0B14}">
      <dgm:prSet/>
      <dgm:spPr/>
      <dgm:t>
        <a:bodyPr/>
        <a:lstStyle/>
        <a:p>
          <a:endParaRPr lang="es-PE"/>
        </a:p>
      </dgm:t>
    </dgm:pt>
    <dgm:pt modelId="{CD1B05AB-0A7A-4EBB-8E7B-6A1E9383DE86}" type="sibTrans" cxnId="{EFFD4D05-A901-422E-B7A9-414D50DD0B14}">
      <dgm:prSet/>
      <dgm:spPr/>
      <dgm:t>
        <a:bodyPr/>
        <a:lstStyle/>
        <a:p>
          <a:endParaRPr lang="es-PE"/>
        </a:p>
      </dgm:t>
    </dgm:pt>
    <dgm:pt modelId="{18F666C7-ED38-4E17-999F-8959CC175AAC}">
      <dgm:prSet phldrT="[Texto]"/>
      <dgm:spPr/>
      <dgm:t>
        <a:bodyPr/>
        <a:lstStyle/>
        <a:p>
          <a:r>
            <a:rPr lang="es-MX" dirty="0" err="1"/>
            <a:t>Filter</a:t>
          </a:r>
          <a:r>
            <a:rPr lang="es-MX" dirty="0"/>
            <a:t> data </a:t>
          </a:r>
          <a:r>
            <a:rPr lang="es-MX" dirty="0" err="1"/>
            <a:t>to</a:t>
          </a:r>
          <a:r>
            <a:rPr lang="es-MX" dirty="0"/>
            <a:t> </a:t>
          </a:r>
          <a:r>
            <a:rPr lang="es-MX" dirty="0" err="1"/>
            <a:t>only</a:t>
          </a:r>
          <a:r>
            <a:rPr lang="es-MX" dirty="0"/>
            <a:t> </a:t>
          </a:r>
          <a:r>
            <a:rPr lang="es-MX" dirty="0" err="1"/>
            <a:t>include</a:t>
          </a:r>
          <a:r>
            <a:rPr lang="es-MX" dirty="0"/>
            <a:t> Falcon 9 </a:t>
          </a:r>
          <a:r>
            <a:rPr lang="es-MX" dirty="0" err="1"/>
            <a:t>launches</a:t>
          </a:r>
          <a:endParaRPr lang="es-PE" dirty="0"/>
        </a:p>
      </dgm:t>
    </dgm:pt>
    <dgm:pt modelId="{C2C67E08-2650-4280-890E-8C7C8B962B7D}" type="parTrans" cxnId="{07CD66F8-62C1-46C7-A206-A190AE47CB53}">
      <dgm:prSet/>
      <dgm:spPr/>
      <dgm:t>
        <a:bodyPr/>
        <a:lstStyle/>
        <a:p>
          <a:endParaRPr lang="es-PE"/>
        </a:p>
      </dgm:t>
    </dgm:pt>
    <dgm:pt modelId="{73746B5C-9796-45FE-A7D4-BA12E318700B}" type="sibTrans" cxnId="{07CD66F8-62C1-46C7-A206-A190AE47CB53}">
      <dgm:prSet/>
      <dgm:spPr/>
      <dgm:t>
        <a:bodyPr/>
        <a:lstStyle/>
        <a:p>
          <a:endParaRPr lang="es-PE"/>
        </a:p>
      </dgm:t>
    </dgm:pt>
    <dgm:pt modelId="{98A5F025-063A-4113-A28A-47773A5F82B0}">
      <dgm:prSet phldrT="[Texto]"/>
      <dgm:spPr/>
      <dgm:t>
        <a:bodyPr/>
        <a:lstStyle/>
        <a:p>
          <a:r>
            <a:rPr lang="es-MX" dirty="0"/>
            <a:t>Deal </a:t>
          </a:r>
          <a:r>
            <a:rPr lang="es-MX" dirty="0" err="1"/>
            <a:t>with</a:t>
          </a:r>
          <a:r>
            <a:rPr lang="es-MX" dirty="0"/>
            <a:t> </a:t>
          </a:r>
          <a:r>
            <a:rPr lang="es-MX" dirty="0" err="1"/>
            <a:t>missing</a:t>
          </a:r>
          <a:r>
            <a:rPr lang="es-MX" dirty="0"/>
            <a:t> </a:t>
          </a:r>
          <a:r>
            <a:rPr lang="es-MX" dirty="0" err="1"/>
            <a:t>values</a:t>
          </a:r>
          <a:endParaRPr lang="es-PE" dirty="0"/>
        </a:p>
      </dgm:t>
    </dgm:pt>
    <dgm:pt modelId="{48D6D920-8394-4122-A9FB-2907C519C912}" type="parTrans" cxnId="{0A507B5A-AF38-404B-8418-720C1964E803}">
      <dgm:prSet/>
      <dgm:spPr/>
      <dgm:t>
        <a:bodyPr/>
        <a:lstStyle/>
        <a:p>
          <a:endParaRPr lang="es-PE"/>
        </a:p>
      </dgm:t>
    </dgm:pt>
    <dgm:pt modelId="{51064C97-F931-4B40-81D5-46F4644D8402}" type="sibTrans" cxnId="{0A507B5A-AF38-404B-8418-720C1964E803}">
      <dgm:prSet/>
      <dgm:spPr/>
      <dgm:t>
        <a:bodyPr/>
        <a:lstStyle/>
        <a:p>
          <a:endParaRPr lang="es-PE"/>
        </a:p>
      </dgm:t>
    </dgm:pt>
    <dgm:pt modelId="{9B591EF8-B546-4C86-AF85-93C537C77AE8}" type="pres">
      <dgm:prSet presAssocID="{1E9BB3F1-822F-4779-AE2C-9A525E6D15EF}" presName="linearFlow" presStyleCnt="0">
        <dgm:presLayoutVars>
          <dgm:resizeHandles val="exact"/>
        </dgm:presLayoutVars>
      </dgm:prSet>
      <dgm:spPr/>
    </dgm:pt>
    <dgm:pt modelId="{587AF162-7CFD-4CF7-9D7C-E3CD1C731314}" type="pres">
      <dgm:prSet presAssocID="{E3ADAF93-1264-41F7-BE5F-BDC58C88C705}" presName="node" presStyleLbl="node1" presStyleIdx="0" presStyleCnt="3">
        <dgm:presLayoutVars>
          <dgm:bulletEnabled val="1"/>
        </dgm:presLayoutVars>
      </dgm:prSet>
      <dgm:spPr/>
    </dgm:pt>
    <dgm:pt modelId="{EFBF251A-17DF-4D3C-8E3A-9A3E620307EA}" type="pres">
      <dgm:prSet presAssocID="{CD1B05AB-0A7A-4EBB-8E7B-6A1E9383DE86}" presName="sibTrans" presStyleLbl="sibTrans2D1" presStyleIdx="0" presStyleCnt="2"/>
      <dgm:spPr/>
    </dgm:pt>
    <dgm:pt modelId="{EC0A6093-7E6A-4E85-9674-93367270B110}" type="pres">
      <dgm:prSet presAssocID="{CD1B05AB-0A7A-4EBB-8E7B-6A1E9383DE86}" presName="connectorText" presStyleLbl="sibTrans2D1" presStyleIdx="0" presStyleCnt="2"/>
      <dgm:spPr/>
    </dgm:pt>
    <dgm:pt modelId="{2AFA3FCC-AC3E-4C55-B4DF-432B6C0A3D68}" type="pres">
      <dgm:prSet presAssocID="{18F666C7-ED38-4E17-999F-8959CC175AAC}" presName="node" presStyleLbl="node1" presStyleIdx="1" presStyleCnt="3">
        <dgm:presLayoutVars>
          <dgm:bulletEnabled val="1"/>
        </dgm:presLayoutVars>
      </dgm:prSet>
      <dgm:spPr/>
    </dgm:pt>
    <dgm:pt modelId="{A15AECEB-AA26-4D99-895F-8D64A4952B9E}" type="pres">
      <dgm:prSet presAssocID="{73746B5C-9796-45FE-A7D4-BA12E318700B}" presName="sibTrans" presStyleLbl="sibTrans2D1" presStyleIdx="1" presStyleCnt="2"/>
      <dgm:spPr/>
    </dgm:pt>
    <dgm:pt modelId="{B7934CB3-44F1-4CAE-B8F6-E33161B176F8}" type="pres">
      <dgm:prSet presAssocID="{73746B5C-9796-45FE-A7D4-BA12E318700B}" presName="connectorText" presStyleLbl="sibTrans2D1" presStyleIdx="1" presStyleCnt="2"/>
      <dgm:spPr/>
    </dgm:pt>
    <dgm:pt modelId="{131CA051-676A-4331-AD3F-7C66BC9BE93A}" type="pres">
      <dgm:prSet presAssocID="{98A5F025-063A-4113-A28A-47773A5F82B0}" presName="node" presStyleLbl="node1" presStyleIdx="2" presStyleCnt="3">
        <dgm:presLayoutVars>
          <dgm:bulletEnabled val="1"/>
        </dgm:presLayoutVars>
      </dgm:prSet>
      <dgm:spPr/>
    </dgm:pt>
  </dgm:ptLst>
  <dgm:cxnLst>
    <dgm:cxn modelId="{EFFD4D05-A901-422E-B7A9-414D50DD0B14}" srcId="{1E9BB3F1-822F-4779-AE2C-9A525E6D15EF}" destId="{E3ADAF93-1264-41F7-BE5F-BDC58C88C705}" srcOrd="0" destOrd="0" parTransId="{32D09CC2-80EB-4FDA-AF66-E1E6ABD03FC2}" sibTransId="{CD1B05AB-0A7A-4EBB-8E7B-6A1E9383DE86}"/>
    <dgm:cxn modelId="{0DA4100A-046D-4CD8-9857-641996CD2AA4}" type="presOf" srcId="{1E9BB3F1-822F-4779-AE2C-9A525E6D15EF}" destId="{9B591EF8-B546-4C86-AF85-93C537C77AE8}" srcOrd="0" destOrd="0" presId="urn:microsoft.com/office/officeart/2005/8/layout/process2"/>
    <dgm:cxn modelId="{1F621D27-C224-4F69-BCE4-2AD0A93D4F9F}" type="presOf" srcId="{18F666C7-ED38-4E17-999F-8959CC175AAC}" destId="{2AFA3FCC-AC3E-4C55-B4DF-432B6C0A3D68}" srcOrd="0" destOrd="0" presId="urn:microsoft.com/office/officeart/2005/8/layout/process2"/>
    <dgm:cxn modelId="{80E5E536-FFFD-484A-BA47-76C1595459A3}" type="presOf" srcId="{73746B5C-9796-45FE-A7D4-BA12E318700B}" destId="{B7934CB3-44F1-4CAE-B8F6-E33161B176F8}" srcOrd="1" destOrd="0" presId="urn:microsoft.com/office/officeart/2005/8/layout/process2"/>
    <dgm:cxn modelId="{A823E171-EC85-4843-9953-99BB8AE39F2F}" type="presOf" srcId="{CD1B05AB-0A7A-4EBB-8E7B-6A1E9383DE86}" destId="{EC0A6093-7E6A-4E85-9674-93367270B110}" srcOrd="1" destOrd="0" presId="urn:microsoft.com/office/officeart/2005/8/layout/process2"/>
    <dgm:cxn modelId="{58982B74-CD25-4777-ACB3-4AA6735848FE}" type="presOf" srcId="{E3ADAF93-1264-41F7-BE5F-BDC58C88C705}" destId="{587AF162-7CFD-4CF7-9D7C-E3CD1C731314}" srcOrd="0" destOrd="0" presId="urn:microsoft.com/office/officeart/2005/8/layout/process2"/>
    <dgm:cxn modelId="{0A507B5A-AF38-404B-8418-720C1964E803}" srcId="{1E9BB3F1-822F-4779-AE2C-9A525E6D15EF}" destId="{98A5F025-063A-4113-A28A-47773A5F82B0}" srcOrd="2" destOrd="0" parTransId="{48D6D920-8394-4122-A9FB-2907C519C912}" sibTransId="{51064C97-F931-4B40-81D5-46F4644D8402}"/>
    <dgm:cxn modelId="{511BA87E-5E9B-4536-B5EA-B89BCA2A3A8A}" type="presOf" srcId="{98A5F025-063A-4113-A28A-47773A5F82B0}" destId="{131CA051-676A-4331-AD3F-7C66BC9BE93A}" srcOrd="0" destOrd="0" presId="urn:microsoft.com/office/officeart/2005/8/layout/process2"/>
    <dgm:cxn modelId="{72D769D1-ECD0-4242-BDF1-241D6EFC00E9}" type="presOf" srcId="{73746B5C-9796-45FE-A7D4-BA12E318700B}" destId="{A15AECEB-AA26-4D99-895F-8D64A4952B9E}" srcOrd="0" destOrd="0" presId="urn:microsoft.com/office/officeart/2005/8/layout/process2"/>
    <dgm:cxn modelId="{F62282D5-301E-4D35-8EE1-D1801F60B59B}" type="presOf" srcId="{CD1B05AB-0A7A-4EBB-8E7B-6A1E9383DE86}" destId="{EFBF251A-17DF-4D3C-8E3A-9A3E620307EA}" srcOrd="0" destOrd="0" presId="urn:microsoft.com/office/officeart/2005/8/layout/process2"/>
    <dgm:cxn modelId="{07CD66F8-62C1-46C7-A206-A190AE47CB53}" srcId="{1E9BB3F1-822F-4779-AE2C-9A525E6D15EF}" destId="{18F666C7-ED38-4E17-999F-8959CC175AAC}" srcOrd="1" destOrd="0" parTransId="{C2C67E08-2650-4280-890E-8C7C8B962B7D}" sibTransId="{73746B5C-9796-45FE-A7D4-BA12E318700B}"/>
    <dgm:cxn modelId="{758E0E29-AAD4-4C3D-A329-CB01E4932E96}" type="presParOf" srcId="{9B591EF8-B546-4C86-AF85-93C537C77AE8}" destId="{587AF162-7CFD-4CF7-9D7C-E3CD1C731314}" srcOrd="0" destOrd="0" presId="urn:microsoft.com/office/officeart/2005/8/layout/process2"/>
    <dgm:cxn modelId="{5B09E0E2-CF8F-4AA0-8990-DBAE0DC21D7C}" type="presParOf" srcId="{9B591EF8-B546-4C86-AF85-93C537C77AE8}" destId="{EFBF251A-17DF-4D3C-8E3A-9A3E620307EA}" srcOrd="1" destOrd="0" presId="urn:microsoft.com/office/officeart/2005/8/layout/process2"/>
    <dgm:cxn modelId="{83929CD0-D42B-4F18-8AFA-4C2677FF249D}" type="presParOf" srcId="{EFBF251A-17DF-4D3C-8E3A-9A3E620307EA}" destId="{EC0A6093-7E6A-4E85-9674-93367270B110}" srcOrd="0" destOrd="0" presId="urn:microsoft.com/office/officeart/2005/8/layout/process2"/>
    <dgm:cxn modelId="{36E131CE-AF03-4D61-BA8D-58C9BE5017AB}" type="presParOf" srcId="{9B591EF8-B546-4C86-AF85-93C537C77AE8}" destId="{2AFA3FCC-AC3E-4C55-B4DF-432B6C0A3D68}" srcOrd="2" destOrd="0" presId="urn:microsoft.com/office/officeart/2005/8/layout/process2"/>
    <dgm:cxn modelId="{3FBE7B25-2E0E-464F-8E86-F19704269623}" type="presParOf" srcId="{9B591EF8-B546-4C86-AF85-93C537C77AE8}" destId="{A15AECEB-AA26-4D99-895F-8D64A4952B9E}" srcOrd="3" destOrd="0" presId="urn:microsoft.com/office/officeart/2005/8/layout/process2"/>
    <dgm:cxn modelId="{283F96B1-4278-49F9-80B7-DF8C259E9E9A}" type="presParOf" srcId="{A15AECEB-AA26-4D99-895F-8D64A4952B9E}" destId="{B7934CB3-44F1-4CAE-B8F6-E33161B176F8}" srcOrd="0" destOrd="0" presId="urn:microsoft.com/office/officeart/2005/8/layout/process2"/>
    <dgm:cxn modelId="{0E92B36F-3825-4524-AE19-CDC953F18C46}" type="presParOf" srcId="{9B591EF8-B546-4C86-AF85-93C537C77AE8}" destId="{131CA051-676A-4331-AD3F-7C66BC9BE93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9BB3F1-822F-4779-AE2C-9A525E6D15EF}" type="doc">
      <dgm:prSet loTypeId="urn:microsoft.com/office/officeart/2005/8/layout/process2" loCatId="process" qsTypeId="urn:microsoft.com/office/officeart/2005/8/quickstyle/simple1" qsCatId="simple" csTypeId="urn:microsoft.com/office/officeart/2005/8/colors/colorful4" csCatId="colorful" phldr="1"/>
      <dgm:spPr/>
    </dgm:pt>
    <dgm:pt modelId="{E3ADAF93-1264-41F7-BE5F-BDC58C88C705}">
      <dgm:prSet phldrT="[Texto]"/>
      <dgm:spPr/>
      <dgm:t>
        <a:bodyPr/>
        <a:lstStyle/>
        <a:p>
          <a:r>
            <a:rPr lang="es-MX" dirty="0" err="1"/>
            <a:t>Request</a:t>
          </a:r>
          <a:r>
            <a:rPr lang="es-MX" dirty="0"/>
            <a:t> </a:t>
          </a:r>
          <a:r>
            <a:rPr lang="es-MX" dirty="0" err="1"/>
            <a:t>the</a:t>
          </a:r>
          <a:r>
            <a:rPr lang="es-MX" dirty="0"/>
            <a:t> Falcon9 </a:t>
          </a:r>
          <a:r>
            <a:rPr lang="es-MX" dirty="0" err="1"/>
            <a:t>launch</a:t>
          </a:r>
          <a:r>
            <a:rPr lang="es-MX" dirty="0"/>
            <a:t> wiki page</a:t>
          </a:r>
          <a:endParaRPr lang="es-PE" dirty="0"/>
        </a:p>
      </dgm:t>
    </dgm:pt>
    <dgm:pt modelId="{32D09CC2-80EB-4FDA-AF66-E1E6ABD03FC2}" type="parTrans" cxnId="{EFFD4D05-A901-422E-B7A9-414D50DD0B14}">
      <dgm:prSet/>
      <dgm:spPr/>
      <dgm:t>
        <a:bodyPr/>
        <a:lstStyle/>
        <a:p>
          <a:endParaRPr lang="es-PE"/>
        </a:p>
      </dgm:t>
    </dgm:pt>
    <dgm:pt modelId="{CD1B05AB-0A7A-4EBB-8E7B-6A1E9383DE86}" type="sibTrans" cxnId="{EFFD4D05-A901-422E-B7A9-414D50DD0B14}">
      <dgm:prSet/>
      <dgm:spPr/>
      <dgm:t>
        <a:bodyPr/>
        <a:lstStyle/>
        <a:p>
          <a:endParaRPr lang="es-PE"/>
        </a:p>
      </dgm:t>
    </dgm:pt>
    <dgm:pt modelId="{18F666C7-ED38-4E17-999F-8959CC175AAC}">
      <dgm:prSet phldrT="[Texto]"/>
      <dgm:spPr/>
      <dgm:t>
        <a:bodyPr/>
        <a:lstStyle/>
        <a:p>
          <a:r>
            <a:rPr lang="es-MX" dirty="0" err="1"/>
            <a:t>Extract</a:t>
          </a:r>
          <a:r>
            <a:rPr lang="es-MX" dirty="0"/>
            <a:t> </a:t>
          </a:r>
          <a:r>
            <a:rPr lang="es-MX" dirty="0" err="1"/>
            <a:t>all</a:t>
          </a:r>
          <a:r>
            <a:rPr lang="es-MX" dirty="0"/>
            <a:t> columna / variable </a:t>
          </a:r>
          <a:r>
            <a:rPr lang="es-MX" dirty="0" err="1"/>
            <a:t>names</a:t>
          </a:r>
          <a:r>
            <a:rPr lang="es-MX" dirty="0"/>
            <a:t> </a:t>
          </a:r>
          <a:r>
            <a:rPr lang="es-MX" dirty="0" err="1"/>
            <a:t>from</a:t>
          </a:r>
          <a:r>
            <a:rPr lang="es-MX" dirty="0"/>
            <a:t> </a:t>
          </a:r>
          <a:r>
            <a:rPr lang="es-MX" dirty="0" err="1"/>
            <a:t>the</a:t>
          </a:r>
          <a:r>
            <a:rPr lang="es-MX" dirty="0"/>
            <a:t> HTML table </a:t>
          </a:r>
          <a:r>
            <a:rPr lang="es-MX" dirty="0" err="1"/>
            <a:t>header</a:t>
          </a:r>
          <a:endParaRPr lang="es-PE" dirty="0"/>
        </a:p>
      </dgm:t>
    </dgm:pt>
    <dgm:pt modelId="{C2C67E08-2650-4280-890E-8C7C8B962B7D}" type="parTrans" cxnId="{07CD66F8-62C1-46C7-A206-A190AE47CB53}">
      <dgm:prSet/>
      <dgm:spPr/>
      <dgm:t>
        <a:bodyPr/>
        <a:lstStyle/>
        <a:p>
          <a:endParaRPr lang="es-PE"/>
        </a:p>
      </dgm:t>
    </dgm:pt>
    <dgm:pt modelId="{73746B5C-9796-45FE-A7D4-BA12E318700B}" type="sibTrans" cxnId="{07CD66F8-62C1-46C7-A206-A190AE47CB53}">
      <dgm:prSet/>
      <dgm:spPr/>
      <dgm:t>
        <a:bodyPr/>
        <a:lstStyle/>
        <a:p>
          <a:endParaRPr lang="es-PE"/>
        </a:p>
      </dgm:t>
    </dgm:pt>
    <dgm:pt modelId="{98A5F025-063A-4113-A28A-47773A5F82B0}">
      <dgm:prSet phldrT="[Texto]"/>
      <dgm:spPr/>
      <dgm:t>
        <a:bodyPr/>
        <a:lstStyle/>
        <a:p>
          <a:r>
            <a:rPr lang="es-MX" dirty="0" err="1"/>
            <a:t>Create</a:t>
          </a:r>
          <a:r>
            <a:rPr lang="es-MX" dirty="0"/>
            <a:t> a data </a:t>
          </a:r>
          <a:r>
            <a:rPr lang="es-MX" dirty="0" err="1"/>
            <a:t>frame</a:t>
          </a:r>
          <a:r>
            <a:rPr lang="es-MX" dirty="0"/>
            <a:t> </a:t>
          </a:r>
          <a:r>
            <a:rPr lang="es-MX" dirty="0" err="1"/>
            <a:t>by</a:t>
          </a:r>
          <a:r>
            <a:rPr lang="es-MX" dirty="0"/>
            <a:t> </a:t>
          </a:r>
          <a:r>
            <a:rPr lang="es-MX" dirty="0" err="1"/>
            <a:t>parsing</a:t>
          </a:r>
          <a:r>
            <a:rPr lang="es-MX" dirty="0"/>
            <a:t> </a:t>
          </a:r>
          <a:r>
            <a:rPr lang="es-MX" dirty="0" err="1"/>
            <a:t>the</a:t>
          </a:r>
          <a:r>
            <a:rPr lang="es-MX" dirty="0"/>
            <a:t> </a:t>
          </a:r>
          <a:r>
            <a:rPr lang="es-MX" dirty="0" err="1"/>
            <a:t>launch</a:t>
          </a:r>
          <a:r>
            <a:rPr lang="es-MX" dirty="0"/>
            <a:t> HTML tables</a:t>
          </a:r>
          <a:endParaRPr lang="es-PE" dirty="0"/>
        </a:p>
      </dgm:t>
    </dgm:pt>
    <dgm:pt modelId="{48D6D920-8394-4122-A9FB-2907C519C912}" type="parTrans" cxnId="{0A507B5A-AF38-404B-8418-720C1964E803}">
      <dgm:prSet/>
      <dgm:spPr/>
      <dgm:t>
        <a:bodyPr/>
        <a:lstStyle/>
        <a:p>
          <a:endParaRPr lang="es-PE"/>
        </a:p>
      </dgm:t>
    </dgm:pt>
    <dgm:pt modelId="{51064C97-F931-4B40-81D5-46F4644D8402}" type="sibTrans" cxnId="{0A507B5A-AF38-404B-8418-720C1964E803}">
      <dgm:prSet/>
      <dgm:spPr/>
      <dgm:t>
        <a:bodyPr/>
        <a:lstStyle/>
        <a:p>
          <a:endParaRPr lang="es-PE"/>
        </a:p>
      </dgm:t>
    </dgm:pt>
    <dgm:pt modelId="{9B591EF8-B546-4C86-AF85-93C537C77AE8}" type="pres">
      <dgm:prSet presAssocID="{1E9BB3F1-822F-4779-AE2C-9A525E6D15EF}" presName="linearFlow" presStyleCnt="0">
        <dgm:presLayoutVars>
          <dgm:resizeHandles val="exact"/>
        </dgm:presLayoutVars>
      </dgm:prSet>
      <dgm:spPr/>
    </dgm:pt>
    <dgm:pt modelId="{587AF162-7CFD-4CF7-9D7C-E3CD1C731314}" type="pres">
      <dgm:prSet presAssocID="{E3ADAF93-1264-41F7-BE5F-BDC58C88C705}" presName="node" presStyleLbl="node1" presStyleIdx="0" presStyleCnt="3">
        <dgm:presLayoutVars>
          <dgm:bulletEnabled val="1"/>
        </dgm:presLayoutVars>
      </dgm:prSet>
      <dgm:spPr/>
    </dgm:pt>
    <dgm:pt modelId="{EFBF251A-17DF-4D3C-8E3A-9A3E620307EA}" type="pres">
      <dgm:prSet presAssocID="{CD1B05AB-0A7A-4EBB-8E7B-6A1E9383DE86}" presName="sibTrans" presStyleLbl="sibTrans2D1" presStyleIdx="0" presStyleCnt="2"/>
      <dgm:spPr/>
    </dgm:pt>
    <dgm:pt modelId="{EC0A6093-7E6A-4E85-9674-93367270B110}" type="pres">
      <dgm:prSet presAssocID="{CD1B05AB-0A7A-4EBB-8E7B-6A1E9383DE86}" presName="connectorText" presStyleLbl="sibTrans2D1" presStyleIdx="0" presStyleCnt="2"/>
      <dgm:spPr/>
    </dgm:pt>
    <dgm:pt modelId="{2AFA3FCC-AC3E-4C55-B4DF-432B6C0A3D68}" type="pres">
      <dgm:prSet presAssocID="{18F666C7-ED38-4E17-999F-8959CC175AAC}" presName="node" presStyleLbl="node1" presStyleIdx="1" presStyleCnt="3">
        <dgm:presLayoutVars>
          <dgm:bulletEnabled val="1"/>
        </dgm:presLayoutVars>
      </dgm:prSet>
      <dgm:spPr/>
    </dgm:pt>
    <dgm:pt modelId="{A15AECEB-AA26-4D99-895F-8D64A4952B9E}" type="pres">
      <dgm:prSet presAssocID="{73746B5C-9796-45FE-A7D4-BA12E318700B}" presName="sibTrans" presStyleLbl="sibTrans2D1" presStyleIdx="1" presStyleCnt="2"/>
      <dgm:spPr/>
    </dgm:pt>
    <dgm:pt modelId="{B7934CB3-44F1-4CAE-B8F6-E33161B176F8}" type="pres">
      <dgm:prSet presAssocID="{73746B5C-9796-45FE-A7D4-BA12E318700B}" presName="connectorText" presStyleLbl="sibTrans2D1" presStyleIdx="1" presStyleCnt="2"/>
      <dgm:spPr/>
    </dgm:pt>
    <dgm:pt modelId="{131CA051-676A-4331-AD3F-7C66BC9BE93A}" type="pres">
      <dgm:prSet presAssocID="{98A5F025-063A-4113-A28A-47773A5F82B0}" presName="node" presStyleLbl="node1" presStyleIdx="2" presStyleCnt="3">
        <dgm:presLayoutVars>
          <dgm:bulletEnabled val="1"/>
        </dgm:presLayoutVars>
      </dgm:prSet>
      <dgm:spPr/>
    </dgm:pt>
  </dgm:ptLst>
  <dgm:cxnLst>
    <dgm:cxn modelId="{EFFD4D05-A901-422E-B7A9-414D50DD0B14}" srcId="{1E9BB3F1-822F-4779-AE2C-9A525E6D15EF}" destId="{E3ADAF93-1264-41F7-BE5F-BDC58C88C705}" srcOrd="0" destOrd="0" parTransId="{32D09CC2-80EB-4FDA-AF66-E1E6ABD03FC2}" sibTransId="{CD1B05AB-0A7A-4EBB-8E7B-6A1E9383DE86}"/>
    <dgm:cxn modelId="{0DA4100A-046D-4CD8-9857-641996CD2AA4}" type="presOf" srcId="{1E9BB3F1-822F-4779-AE2C-9A525E6D15EF}" destId="{9B591EF8-B546-4C86-AF85-93C537C77AE8}" srcOrd="0" destOrd="0" presId="urn:microsoft.com/office/officeart/2005/8/layout/process2"/>
    <dgm:cxn modelId="{1F621D27-C224-4F69-BCE4-2AD0A93D4F9F}" type="presOf" srcId="{18F666C7-ED38-4E17-999F-8959CC175AAC}" destId="{2AFA3FCC-AC3E-4C55-B4DF-432B6C0A3D68}" srcOrd="0" destOrd="0" presId="urn:microsoft.com/office/officeart/2005/8/layout/process2"/>
    <dgm:cxn modelId="{80E5E536-FFFD-484A-BA47-76C1595459A3}" type="presOf" srcId="{73746B5C-9796-45FE-A7D4-BA12E318700B}" destId="{B7934CB3-44F1-4CAE-B8F6-E33161B176F8}" srcOrd="1" destOrd="0" presId="urn:microsoft.com/office/officeart/2005/8/layout/process2"/>
    <dgm:cxn modelId="{A823E171-EC85-4843-9953-99BB8AE39F2F}" type="presOf" srcId="{CD1B05AB-0A7A-4EBB-8E7B-6A1E9383DE86}" destId="{EC0A6093-7E6A-4E85-9674-93367270B110}" srcOrd="1" destOrd="0" presId="urn:microsoft.com/office/officeart/2005/8/layout/process2"/>
    <dgm:cxn modelId="{58982B74-CD25-4777-ACB3-4AA6735848FE}" type="presOf" srcId="{E3ADAF93-1264-41F7-BE5F-BDC58C88C705}" destId="{587AF162-7CFD-4CF7-9D7C-E3CD1C731314}" srcOrd="0" destOrd="0" presId="urn:microsoft.com/office/officeart/2005/8/layout/process2"/>
    <dgm:cxn modelId="{0A507B5A-AF38-404B-8418-720C1964E803}" srcId="{1E9BB3F1-822F-4779-AE2C-9A525E6D15EF}" destId="{98A5F025-063A-4113-A28A-47773A5F82B0}" srcOrd="2" destOrd="0" parTransId="{48D6D920-8394-4122-A9FB-2907C519C912}" sibTransId="{51064C97-F931-4B40-81D5-46F4644D8402}"/>
    <dgm:cxn modelId="{511BA87E-5E9B-4536-B5EA-B89BCA2A3A8A}" type="presOf" srcId="{98A5F025-063A-4113-A28A-47773A5F82B0}" destId="{131CA051-676A-4331-AD3F-7C66BC9BE93A}" srcOrd="0" destOrd="0" presId="urn:microsoft.com/office/officeart/2005/8/layout/process2"/>
    <dgm:cxn modelId="{72D769D1-ECD0-4242-BDF1-241D6EFC00E9}" type="presOf" srcId="{73746B5C-9796-45FE-A7D4-BA12E318700B}" destId="{A15AECEB-AA26-4D99-895F-8D64A4952B9E}" srcOrd="0" destOrd="0" presId="urn:microsoft.com/office/officeart/2005/8/layout/process2"/>
    <dgm:cxn modelId="{F62282D5-301E-4D35-8EE1-D1801F60B59B}" type="presOf" srcId="{CD1B05AB-0A7A-4EBB-8E7B-6A1E9383DE86}" destId="{EFBF251A-17DF-4D3C-8E3A-9A3E620307EA}" srcOrd="0" destOrd="0" presId="urn:microsoft.com/office/officeart/2005/8/layout/process2"/>
    <dgm:cxn modelId="{07CD66F8-62C1-46C7-A206-A190AE47CB53}" srcId="{1E9BB3F1-822F-4779-AE2C-9A525E6D15EF}" destId="{18F666C7-ED38-4E17-999F-8959CC175AAC}" srcOrd="1" destOrd="0" parTransId="{C2C67E08-2650-4280-890E-8C7C8B962B7D}" sibTransId="{73746B5C-9796-45FE-A7D4-BA12E318700B}"/>
    <dgm:cxn modelId="{758E0E29-AAD4-4C3D-A329-CB01E4932E96}" type="presParOf" srcId="{9B591EF8-B546-4C86-AF85-93C537C77AE8}" destId="{587AF162-7CFD-4CF7-9D7C-E3CD1C731314}" srcOrd="0" destOrd="0" presId="urn:microsoft.com/office/officeart/2005/8/layout/process2"/>
    <dgm:cxn modelId="{5B09E0E2-CF8F-4AA0-8990-DBAE0DC21D7C}" type="presParOf" srcId="{9B591EF8-B546-4C86-AF85-93C537C77AE8}" destId="{EFBF251A-17DF-4D3C-8E3A-9A3E620307EA}" srcOrd="1" destOrd="0" presId="urn:microsoft.com/office/officeart/2005/8/layout/process2"/>
    <dgm:cxn modelId="{83929CD0-D42B-4F18-8AFA-4C2677FF249D}" type="presParOf" srcId="{EFBF251A-17DF-4D3C-8E3A-9A3E620307EA}" destId="{EC0A6093-7E6A-4E85-9674-93367270B110}" srcOrd="0" destOrd="0" presId="urn:microsoft.com/office/officeart/2005/8/layout/process2"/>
    <dgm:cxn modelId="{36E131CE-AF03-4D61-BA8D-58C9BE5017AB}" type="presParOf" srcId="{9B591EF8-B546-4C86-AF85-93C537C77AE8}" destId="{2AFA3FCC-AC3E-4C55-B4DF-432B6C0A3D68}" srcOrd="2" destOrd="0" presId="urn:microsoft.com/office/officeart/2005/8/layout/process2"/>
    <dgm:cxn modelId="{3FBE7B25-2E0E-464F-8E86-F19704269623}" type="presParOf" srcId="{9B591EF8-B546-4C86-AF85-93C537C77AE8}" destId="{A15AECEB-AA26-4D99-895F-8D64A4952B9E}" srcOrd="3" destOrd="0" presId="urn:microsoft.com/office/officeart/2005/8/layout/process2"/>
    <dgm:cxn modelId="{283F96B1-4278-49F9-80B7-DF8C259E9E9A}" type="presParOf" srcId="{A15AECEB-AA26-4D99-895F-8D64A4952B9E}" destId="{B7934CB3-44F1-4CAE-B8F6-E33161B176F8}" srcOrd="0" destOrd="0" presId="urn:microsoft.com/office/officeart/2005/8/layout/process2"/>
    <dgm:cxn modelId="{0E92B36F-3825-4524-AE19-CDC953F18C46}" type="presParOf" srcId="{9B591EF8-B546-4C86-AF85-93C537C77AE8}" destId="{131CA051-676A-4331-AD3F-7C66BC9BE93A}"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73AB58-D90F-46E2-8DFB-52EC63CF5CD9}" type="doc">
      <dgm:prSet loTypeId="urn:microsoft.com/office/officeart/2005/8/layout/process1" loCatId="process" qsTypeId="urn:microsoft.com/office/officeart/2005/8/quickstyle/simple1" qsCatId="simple" csTypeId="urn:microsoft.com/office/officeart/2005/8/colors/colorful4" csCatId="colorful" phldr="1"/>
      <dgm:spPr/>
    </dgm:pt>
    <dgm:pt modelId="{3575C58D-B00D-4EC6-9F68-DBB7691D204A}">
      <dgm:prSet phldrT="[Texto]"/>
      <dgm:spPr/>
      <dgm:t>
        <a:bodyPr/>
        <a:lstStyle/>
        <a:p>
          <a:r>
            <a:rPr lang="es-MX" dirty="0"/>
            <a:t>EDA</a:t>
          </a:r>
          <a:endParaRPr lang="es-PE" dirty="0"/>
        </a:p>
      </dgm:t>
    </dgm:pt>
    <dgm:pt modelId="{9CFDD7B5-EB5C-4DD7-8DAD-A94BCB5B0177}" type="parTrans" cxnId="{C186B918-EDBB-49CF-A451-A0173BE4CD48}">
      <dgm:prSet/>
      <dgm:spPr/>
      <dgm:t>
        <a:bodyPr/>
        <a:lstStyle/>
        <a:p>
          <a:endParaRPr lang="es-PE"/>
        </a:p>
      </dgm:t>
    </dgm:pt>
    <dgm:pt modelId="{08A27824-ED83-43A7-9005-66BBB59A7466}" type="sibTrans" cxnId="{C186B918-EDBB-49CF-A451-A0173BE4CD48}">
      <dgm:prSet/>
      <dgm:spPr/>
      <dgm:t>
        <a:bodyPr/>
        <a:lstStyle/>
        <a:p>
          <a:endParaRPr lang="es-PE"/>
        </a:p>
      </dgm:t>
    </dgm:pt>
    <dgm:pt modelId="{6CCD42FA-7D12-4E45-9642-31A8CD15C6CD}">
      <dgm:prSet phldrT="[Texto]"/>
      <dgm:spPr/>
      <dgm:t>
        <a:bodyPr/>
        <a:lstStyle/>
        <a:p>
          <a:r>
            <a:rPr lang="es-MX" dirty="0" err="1"/>
            <a:t>Summarizations</a:t>
          </a:r>
          <a:endParaRPr lang="es-PE" dirty="0"/>
        </a:p>
      </dgm:t>
    </dgm:pt>
    <dgm:pt modelId="{3E0F51CF-4D4C-4EDB-8DA9-A00E8D07C515}" type="parTrans" cxnId="{BB12C2E9-7C3E-42BA-995A-1986C950FED2}">
      <dgm:prSet/>
      <dgm:spPr/>
      <dgm:t>
        <a:bodyPr/>
        <a:lstStyle/>
        <a:p>
          <a:endParaRPr lang="es-PE"/>
        </a:p>
      </dgm:t>
    </dgm:pt>
    <dgm:pt modelId="{36346AD5-BFB5-4D03-B7B4-CEB37616123B}" type="sibTrans" cxnId="{BB12C2E9-7C3E-42BA-995A-1986C950FED2}">
      <dgm:prSet/>
      <dgm:spPr/>
      <dgm:t>
        <a:bodyPr/>
        <a:lstStyle/>
        <a:p>
          <a:endParaRPr lang="es-PE"/>
        </a:p>
      </dgm:t>
    </dgm:pt>
    <dgm:pt modelId="{17A79229-6430-47BC-A479-BFA8B914E697}">
      <dgm:prSet phldrT="[Texto]"/>
      <dgm:spPr/>
      <dgm:t>
        <a:bodyPr/>
        <a:lstStyle/>
        <a:p>
          <a:r>
            <a:rPr lang="es-MX" dirty="0" err="1"/>
            <a:t>Creation</a:t>
          </a:r>
          <a:r>
            <a:rPr lang="es-MX" dirty="0"/>
            <a:t> </a:t>
          </a:r>
          <a:r>
            <a:rPr lang="es-MX" dirty="0" err="1"/>
            <a:t>of</a:t>
          </a:r>
          <a:r>
            <a:rPr lang="es-MX" dirty="0"/>
            <a:t> </a:t>
          </a:r>
          <a:r>
            <a:rPr lang="es-MX" dirty="0" err="1"/>
            <a:t>landing</a:t>
          </a:r>
          <a:r>
            <a:rPr lang="es-MX" dirty="0"/>
            <a:t> </a:t>
          </a:r>
          <a:r>
            <a:rPr lang="es-MX" dirty="0" err="1"/>
            <a:t>outcome</a:t>
          </a:r>
          <a:r>
            <a:rPr lang="es-MX" dirty="0"/>
            <a:t> </a:t>
          </a:r>
          <a:r>
            <a:rPr lang="es-MX" dirty="0" err="1"/>
            <a:t>label</a:t>
          </a:r>
          <a:endParaRPr lang="es-PE" dirty="0"/>
        </a:p>
      </dgm:t>
    </dgm:pt>
    <dgm:pt modelId="{618AD1D5-BB63-490F-B3D7-B05A7FE2337C}" type="parTrans" cxnId="{4EA7FAC6-346F-460F-B314-5511012411B4}">
      <dgm:prSet/>
      <dgm:spPr/>
      <dgm:t>
        <a:bodyPr/>
        <a:lstStyle/>
        <a:p>
          <a:endParaRPr lang="es-PE"/>
        </a:p>
      </dgm:t>
    </dgm:pt>
    <dgm:pt modelId="{69E14924-ECF6-470C-BD79-0DACE9794578}" type="sibTrans" cxnId="{4EA7FAC6-346F-460F-B314-5511012411B4}">
      <dgm:prSet/>
      <dgm:spPr/>
      <dgm:t>
        <a:bodyPr/>
        <a:lstStyle/>
        <a:p>
          <a:endParaRPr lang="es-PE"/>
        </a:p>
      </dgm:t>
    </dgm:pt>
    <dgm:pt modelId="{E478CF80-A633-4E2B-8867-2A3E25876768}" type="pres">
      <dgm:prSet presAssocID="{1173AB58-D90F-46E2-8DFB-52EC63CF5CD9}" presName="Name0" presStyleCnt="0">
        <dgm:presLayoutVars>
          <dgm:dir/>
          <dgm:resizeHandles val="exact"/>
        </dgm:presLayoutVars>
      </dgm:prSet>
      <dgm:spPr/>
    </dgm:pt>
    <dgm:pt modelId="{9E103CA2-5CE4-45F0-9DBF-5700F696FF1C}" type="pres">
      <dgm:prSet presAssocID="{3575C58D-B00D-4EC6-9F68-DBB7691D204A}" presName="node" presStyleLbl="node1" presStyleIdx="0" presStyleCnt="3">
        <dgm:presLayoutVars>
          <dgm:bulletEnabled val="1"/>
        </dgm:presLayoutVars>
      </dgm:prSet>
      <dgm:spPr/>
    </dgm:pt>
    <dgm:pt modelId="{7F33F613-1B03-4D36-9B49-29684F52053E}" type="pres">
      <dgm:prSet presAssocID="{08A27824-ED83-43A7-9005-66BBB59A7466}" presName="sibTrans" presStyleLbl="sibTrans2D1" presStyleIdx="0" presStyleCnt="2"/>
      <dgm:spPr/>
    </dgm:pt>
    <dgm:pt modelId="{FC0EFE22-2211-4DD4-8BCA-AE6D7E258BA0}" type="pres">
      <dgm:prSet presAssocID="{08A27824-ED83-43A7-9005-66BBB59A7466}" presName="connectorText" presStyleLbl="sibTrans2D1" presStyleIdx="0" presStyleCnt="2"/>
      <dgm:spPr/>
    </dgm:pt>
    <dgm:pt modelId="{47C209CD-1405-4125-87E0-0A50A7D555E3}" type="pres">
      <dgm:prSet presAssocID="{6CCD42FA-7D12-4E45-9642-31A8CD15C6CD}" presName="node" presStyleLbl="node1" presStyleIdx="1" presStyleCnt="3">
        <dgm:presLayoutVars>
          <dgm:bulletEnabled val="1"/>
        </dgm:presLayoutVars>
      </dgm:prSet>
      <dgm:spPr/>
    </dgm:pt>
    <dgm:pt modelId="{9F93FE14-D015-434B-90BF-58DF5A49325E}" type="pres">
      <dgm:prSet presAssocID="{36346AD5-BFB5-4D03-B7B4-CEB37616123B}" presName="sibTrans" presStyleLbl="sibTrans2D1" presStyleIdx="1" presStyleCnt="2"/>
      <dgm:spPr/>
    </dgm:pt>
    <dgm:pt modelId="{0B9F049E-6432-4C0F-9994-B1A831A297E8}" type="pres">
      <dgm:prSet presAssocID="{36346AD5-BFB5-4D03-B7B4-CEB37616123B}" presName="connectorText" presStyleLbl="sibTrans2D1" presStyleIdx="1" presStyleCnt="2"/>
      <dgm:spPr/>
    </dgm:pt>
    <dgm:pt modelId="{9FE9EB08-E3E9-4C52-B7CD-BC30F7BF7FEB}" type="pres">
      <dgm:prSet presAssocID="{17A79229-6430-47BC-A479-BFA8B914E697}" presName="node" presStyleLbl="node1" presStyleIdx="2" presStyleCnt="3">
        <dgm:presLayoutVars>
          <dgm:bulletEnabled val="1"/>
        </dgm:presLayoutVars>
      </dgm:prSet>
      <dgm:spPr/>
    </dgm:pt>
  </dgm:ptLst>
  <dgm:cxnLst>
    <dgm:cxn modelId="{86CD0701-E091-490E-9320-2249FF86B43E}" type="presOf" srcId="{08A27824-ED83-43A7-9005-66BBB59A7466}" destId="{7F33F613-1B03-4D36-9B49-29684F52053E}" srcOrd="0" destOrd="0" presId="urn:microsoft.com/office/officeart/2005/8/layout/process1"/>
    <dgm:cxn modelId="{FFE8A918-7E0E-40D6-B0C4-BEA6A06F3484}" type="presOf" srcId="{17A79229-6430-47BC-A479-BFA8B914E697}" destId="{9FE9EB08-E3E9-4C52-B7CD-BC30F7BF7FEB}" srcOrd="0" destOrd="0" presId="urn:microsoft.com/office/officeart/2005/8/layout/process1"/>
    <dgm:cxn modelId="{C186B918-EDBB-49CF-A451-A0173BE4CD48}" srcId="{1173AB58-D90F-46E2-8DFB-52EC63CF5CD9}" destId="{3575C58D-B00D-4EC6-9F68-DBB7691D204A}" srcOrd="0" destOrd="0" parTransId="{9CFDD7B5-EB5C-4DD7-8DAD-A94BCB5B0177}" sibTransId="{08A27824-ED83-43A7-9005-66BBB59A7466}"/>
    <dgm:cxn modelId="{FF9D0B1D-AFB2-47A7-AB82-0E67C7DF97CB}" type="presOf" srcId="{36346AD5-BFB5-4D03-B7B4-CEB37616123B}" destId="{9F93FE14-D015-434B-90BF-58DF5A49325E}" srcOrd="0" destOrd="0" presId="urn:microsoft.com/office/officeart/2005/8/layout/process1"/>
    <dgm:cxn modelId="{2CA3A634-2EFD-45CB-AF20-EAFDF25E6AE0}" type="presOf" srcId="{36346AD5-BFB5-4D03-B7B4-CEB37616123B}" destId="{0B9F049E-6432-4C0F-9994-B1A831A297E8}" srcOrd="1" destOrd="0" presId="urn:microsoft.com/office/officeart/2005/8/layout/process1"/>
    <dgm:cxn modelId="{C3511E50-7D10-45E8-B70F-E4886366EEEE}" type="presOf" srcId="{08A27824-ED83-43A7-9005-66BBB59A7466}" destId="{FC0EFE22-2211-4DD4-8BCA-AE6D7E258BA0}" srcOrd="1" destOrd="0" presId="urn:microsoft.com/office/officeart/2005/8/layout/process1"/>
    <dgm:cxn modelId="{D41A9C54-E394-4EA0-ADF5-7235BCD6A1E6}" type="presOf" srcId="{6CCD42FA-7D12-4E45-9642-31A8CD15C6CD}" destId="{47C209CD-1405-4125-87E0-0A50A7D555E3}" srcOrd="0" destOrd="0" presId="urn:microsoft.com/office/officeart/2005/8/layout/process1"/>
    <dgm:cxn modelId="{4EA7FAC6-346F-460F-B314-5511012411B4}" srcId="{1173AB58-D90F-46E2-8DFB-52EC63CF5CD9}" destId="{17A79229-6430-47BC-A479-BFA8B914E697}" srcOrd="2" destOrd="0" parTransId="{618AD1D5-BB63-490F-B3D7-B05A7FE2337C}" sibTransId="{69E14924-ECF6-470C-BD79-0DACE9794578}"/>
    <dgm:cxn modelId="{1DE9ACC9-C2FF-46E0-AA1D-7BD91E1E113A}" type="presOf" srcId="{3575C58D-B00D-4EC6-9F68-DBB7691D204A}" destId="{9E103CA2-5CE4-45F0-9DBF-5700F696FF1C}" srcOrd="0" destOrd="0" presId="urn:microsoft.com/office/officeart/2005/8/layout/process1"/>
    <dgm:cxn modelId="{C24D61E2-70E8-4582-93FE-6B04E203C499}" type="presOf" srcId="{1173AB58-D90F-46E2-8DFB-52EC63CF5CD9}" destId="{E478CF80-A633-4E2B-8867-2A3E25876768}" srcOrd="0" destOrd="0" presId="urn:microsoft.com/office/officeart/2005/8/layout/process1"/>
    <dgm:cxn modelId="{BB12C2E9-7C3E-42BA-995A-1986C950FED2}" srcId="{1173AB58-D90F-46E2-8DFB-52EC63CF5CD9}" destId="{6CCD42FA-7D12-4E45-9642-31A8CD15C6CD}" srcOrd="1" destOrd="0" parTransId="{3E0F51CF-4D4C-4EDB-8DA9-A00E8D07C515}" sibTransId="{36346AD5-BFB5-4D03-B7B4-CEB37616123B}"/>
    <dgm:cxn modelId="{9ABC4A88-AB3E-4A9A-B205-24F595990B18}" type="presParOf" srcId="{E478CF80-A633-4E2B-8867-2A3E25876768}" destId="{9E103CA2-5CE4-45F0-9DBF-5700F696FF1C}" srcOrd="0" destOrd="0" presId="urn:microsoft.com/office/officeart/2005/8/layout/process1"/>
    <dgm:cxn modelId="{84CD2885-7858-4981-AA02-940CA97799C8}" type="presParOf" srcId="{E478CF80-A633-4E2B-8867-2A3E25876768}" destId="{7F33F613-1B03-4D36-9B49-29684F52053E}" srcOrd="1" destOrd="0" presId="urn:microsoft.com/office/officeart/2005/8/layout/process1"/>
    <dgm:cxn modelId="{9520CD6A-93CA-4264-8770-A2C651CB6EA3}" type="presParOf" srcId="{7F33F613-1B03-4D36-9B49-29684F52053E}" destId="{FC0EFE22-2211-4DD4-8BCA-AE6D7E258BA0}" srcOrd="0" destOrd="0" presId="urn:microsoft.com/office/officeart/2005/8/layout/process1"/>
    <dgm:cxn modelId="{F3BB8D37-D3F2-4FF5-9A04-7A7086DA172C}" type="presParOf" srcId="{E478CF80-A633-4E2B-8867-2A3E25876768}" destId="{47C209CD-1405-4125-87E0-0A50A7D555E3}" srcOrd="2" destOrd="0" presId="urn:microsoft.com/office/officeart/2005/8/layout/process1"/>
    <dgm:cxn modelId="{AB8EB55B-6B64-497F-962A-0D41A1DF07D5}" type="presParOf" srcId="{E478CF80-A633-4E2B-8867-2A3E25876768}" destId="{9F93FE14-D015-434B-90BF-58DF5A49325E}" srcOrd="3" destOrd="0" presId="urn:microsoft.com/office/officeart/2005/8/layout/process1"/>
    <dgm:cxn modelId="{28808DA3-A271-457B-B2CD-4C0DC2CC2C08}" type="presParOf" srcId="{9F93FE14-D015-434B-90BF-58DF5A49325E}" destId="{0B9F049E-6432-4C0F-9994-B1A831A297E8}" srcOrd="0" destOrd="0" presId="urn:microsoft.com/office/officeart/2005/8/layout/process1"/>
    <dgm:cxn modelId="{71B5AA94-A235-40A4-9949-5204A3BD49F3}" type="presParOf" srcId="{E478CF80-A633-4E2B-8867-2A3E25876768}" destId="{9FE9EB08-E3E9-4C52-B7CD-BC30F7BF7FE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AF162-7CFD-4CF7-9D7C-E3CD1C731314}">
      <dsp:nvSpPr>
        <dsp:cNvPr id="0" name=""/>
        <dsp:cNvSpPr/>
      </dsp:nvSpPr>
      <dsp:spPr>
        <a:xfrm>
          <a:off x="1712791" y="0"/>
          <a:ext cx="1984706" cy="11026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err="1"/>
            <a:t>Request</a:t>
          </a:r>
          <a:r>
            <a:rPr lang="es-MX" sz="1900" kern="1200" dirty="0"/>
            <a:t> API and </a:t>
          </a:r>
          <a:r>
            <a:rPr lang="es-MX" sz="1900" kern="1200" dirty="0" err="1"/>
            <a:t>parse</a:t>
          </a:r>
          <a:r>
            <a:rPr lang="es-MX" sz="1900" kern="1200" dirty="0"/>
            <a:t> </a:t>
          </a:r>
          <a:r>
            <a:rPr lang="es-MX" sz="1900" kern="1200" dirty="0" err="1"/>
            <a:t>the</a:t>
          </a:r>
          <a:r>
            <a:rPr lang="es-MX" sz="1900" kern="1200" dirty="0"/>
            <a:t> SpaceX </a:t>
          </a:r>
          <a:r>
            <a:rPr lang="es-MX" sz="1900" kern="1200" dirty="0" err="1"/>
            <a:t>launch</a:t>
          </a:r>
          <a:r>
            <a:rPr lang="es-MX" sz="1900" kern="1200" dirty="0"/>
            <a:t> data</a:t>
          </a:r>
          <a:endParaRPr lang="es-PE" sz="1900" kern="1200" dirty="0"/>
        </a:p>
      </dsp:txBody>
      <dsp:txXfrm>
        <a:off x="1745085" y="32294"/>
        <a:ext cx="1920118" cy="1038026"/>
      </dsp:txXfrm>
    </dsp:sp>
    <dsp:sp modelId="{EFBF251A-17DF-4D3C-8E3A-9A3E620307EA}">
      <dsp:nvSpPr>
        <dsp:cNvPr id="0" name=""/>
        <dsp:cNvSpPr/>
      </dsp:nvSpPr>
      <dsp:spPr>
        <a:xfrm rot="5400000">
          <a:off x="2498404" y="1130179"/>
          <a:ext cx="413480" cy="4961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PE" sz="1500" kern="1200"/>
        </a:p>
      </dsp:txBody>
      <dsp:txXfrm rot="-5400000">
        <a:off x="2556291" y="1171527"/>
        <a:ext cx="297706" cy="289436"/>
      </dsp:txXfrm>
    </dsp:sp>
    <dsp:sp modelId="{2AFA3FCC-AC3E-4C55-B4DF-432B6C0A3D68}">
      <dsp:nvSpPr>
        <dsp:cNvPr id="0" name=""/>
        <dsp:cNvSpPr/>
      </dsp:nvSpPr>
      <dsp:spPr>
        <a:xfrm>
          <a:off x="1712791" y="1653921"/>
          <a:ext cx="1984706" cy="1102614"/>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err="1"/>
            <a:t>Filter</a:t>
          </a:r>
          <a:r>
            <a:rPr lang="es-MX" sz="1900" kern="1200" dirty="0"/>
            <a:t> data </a:t>
          </a:r>
          <a:r>
            <a:rPr lang="es-MX" sz="1900" kern="1200" dirty="0" err="1"/>
            <a:t>to</a:t>
          </a:r>
          <a:r>
            <a:rPr lang="es-MX" sz="1900" kern="1200" dirty="0"/>
            <a:t> </a:t>
          </a:r>
          <a:r>
            <a:rPr lang="es-MX" sz="1900" kern="1200" dirty="0" err="1"/>
            <a:t>only</a:t>
          </a:r>
          <a:r>
            <a:rPr lang="es-MX" sz="1900" kern="1200" dirty="0"/>
            <a:t> </a:t>
          </a:r>
          <a:r>
            <a:rPr lang="es-MX" sz="1900" kern="1200" dirty="0" err="1"/>
            <a:t>include</a:t>
          </a:r>
          <a:r>
            <a:rPr lang="es-MX" sz="1900" kern="1200" dirty="0"/>
            <a:t> Falcon 9 </a:t>
          </a:r>
          <a:r>
            <a:rPr lang="es-MX" sz="1900" kern="1200" dirty="0" err="1"/>
            <a:t>launches</a:t>
          </a:r>
          <a:endParaRPr lang="es-PE" sz="1900" kern="1200" dirty="0"/>
        </a:p>
      </dsp:txBody>
      <dsp:txXfrm>
        <a:off x="1745085" y="1686215"/>
        <a:ext cx="1920118" cy="1038026"/>
      </dsp:txXfrm>
    </dsp:sp>
    <dsp:sp modelId="{A15AECEB-AA26-4D99-895F-8D64A4952B9E}">
      <dsp:nvSpPr>
        <dsp:cNvPr id="0" name=""/>
        <dsp:cNvSpPr/>
      </dsp:nvSpPr>
      <dsp:spPr>
        <a:xfrm rot="5400000">
          <a:off x="2498404" y="2784101"/>
          <a:ext cx="413480" cy="496176"/>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PE" sz="1500" kern="1200"/>
        </a:p>
      </dsp:txBody>
      <dsp:txXfrm rot="-5400000">
        <a:off x="2556291" y="2825449"/>
        <a:ext cx="297706" cy="289436"/>
      </dsp:txXfrm>
    </dsp:sp>
    <dsp:sp modelId="{131CA051-676A-4331-AD3F-7C66BC9BE93A}">
      <dsp:nvSpPr>
        <dsp:cNvPr id="0" name=""/>
        <dsp:cNvSpPr/>
      </dsp:nvSpPr>
      <dsp:spPr>
        <a:xfrm>
          <a:off x="1712791" y="3307843"/>
          <a:ext cx="1984706" cy="1102614"/>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a:t>Deal </a:t>
          </a:r>
          <a:r>
            <a:rPr lang="es-MX" sz="1900" kern="1200" dirty="0" err="1"/>
            <a:t>with</a:t>
          </a:r>
          <a:r>
            <a:rPr lang="es-MX" sz="1900" kern="1200" dirty="0"/>
            <a:t> </a:t>
          </a:r>
          <a:r>
            <a:rPr lang="es-MX" sz="1900" kern="1200" dirty="0" err="1"/>
            <a:t>missing</a:t>
          </a:r>
          <a:r>
            <a:rPr lang="es-MX" sz="1900" kern="1200" dirty="0"/>
            <a:t> </a:t>
          </a:r>
          <a:r>
            <a:rPr lang="es-MX" sz="1900" kern="1200" dirty="0" err="1"/>
            <a:t>values</a:t>
          </a:r>
          <a:endParaRPr lang="es-PE" sz="1900" kern="1200" dirty="0"/>
        </a:p>
      </dsp:txBody>
      <dsp:txXfrm>
        <a:off x="1745085" y="3340137"/>
        <a:ext cx="1920118" cy="1038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AF162-7CFD-4CF7-9D7C-E3CD1C731314}">
      <dsp:nvSpPr>
        <dsp:cNvPr id="0" name=""/>
        <dsp:cNvSpPr/>
      </dsp:nvSpPr>
      <dsp:spPr>
        <a:xfrm>
          <a:off x="1523280" y="0"/>
          <a:ext cx="2363729" cy="11026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err="1"/>
            <a:t>Request</a:t>
          </a:r>
          <a:r>
            <a:rPr lang="es-MX" sz="1800" kern="1200" dirty="0"/>
            <a:t> </a:t>
          </a:r>
          <a:r>
            <a:rPr lang="es-MX" sz="1800" kern="1200" dirty="0" err="1"/>
            <a:t>the</a:t>
          </a:r>
          <a:r>
            <a:rPr lang="es-MX" sz="1800" kern="1200" dirty="0"/>
            <a:t> Falcon9 </a:t>
          </a:r>
          <a:r>
            <a:rPr lang="es-MX" sz="1800" kern="1200" dirty="0" err="1"/>
            <a:t>launch</a:t>
          </a:r>
          <a:r>
            <a:rPr lang="es-MX" sz="1800" kern="1200" dirty="0"/>
            <a:t> wiki page</a:t>
          </a:r>
          <a:endParaRPr lang="es-PE" sz="1800" kern="1200" dirty="0"/>
        </a:p>
      </dsp:txBody>
      <dsp:txXfrm>
        <a:off x="1555574" y="32294"/>
        <a:ext cx="2299141" cy="1038026"/>
      </dsp:txXfrm>
    </dsp:sp>
    <dsp:sp modelId="{EFBF251A-17DF-4D3C-8E3A-9A3E620307EA}">
      <dsp:nvSpPr>
        <dsp:cNvPr id="0" name=""/>
        <dsp:cNvSpPr/>
      </dsp:nvSpPr>
      <dsp:spPr>
        <a:xfrm rot="5400000">
          <a:off x="2498404" y="1130179"/>
          <a:ext cx="413480" cy="4961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rot="-5400000">
        <a:off x="2556291" y="1171527"/>
        <a:ext cx="297706" cy="289436"/>
      </dsp:txXfrm>
    </dsp:sp>
    <dsp:sp modelId="{2AFA3FCC-AC3E-4C55-B4DF-432B6C0A3D68}">
      <dsp:nvSpPr>
        <dsp:cNvPr id="0" name=""/>
        <dsp:cNvSpPr/>
      </dsp:nvSpPr>
      <dsp:spPr>
        <a:xfrm>
          <a:off x="1523280" y="1653921"/>
          <a:ext cx="2363729" cy="1102614"/>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err="1"/>
            <a:t>Extract</a:t>
          </a:r>
          <a:r>
            <a:rPr lang="es-MX" sz="1800" kern="1200" dirty="0"/>
            <a:t> </a:t>
          </a:r>
          <a:r>
            <a:rPr lang="es-MX" sz="1800" kern="1200" dirty="0" err="1"/>
            <a:t>all</a:t>
          </a:r>
          <a:r>
            <a:rPr lang="es-MX" sz="1800" kern="1200" dirty="0"/>
            <a:t> columna / variable </a:t>
          </a:r>
          <a:r>
            <a:rPr lang="es-MX" sz="1800" kern="1200" dirty="0" err="1"/>
            <a:t>names</a:t>
          </a:r>
          <a:r>
            <a:rPr lang="es-MX" sz="1800" kern="1200" dirty="0"/>
            <a:t> </a:t>
          </a:r>
          <a:r>
            <a:rPr lang="es-MX" sz="1800" kern="1200" dirty="0" err="1"/>
            <a:t>from</a:t>
          </a:r>
          <a:r>
            <a:rPr lang="es-MX" sz="1800" kern="1200" dirty="0"/>
            <a:t> </a:t>
          </a:r>
          <a:r>
            <a:rPr lang="es-MX" sz="1800" kern="1200" dirty="0" err="1"/>
            <a:t>the</a:t>
          </a:r>
          <a:r>
            <a:rPr lang="es-MX" sz="1800" kern="1200" dirty="0"/>
            <a:t> HTML table </a:t>
          </a:r>
          <a:r>
            <a:rPr lang="es-MX" sz="1800" kern="1200" dirty="0" err="1"/>
            <a:t>header</a:t>
          </a:r>
          <a:endParaRPr lang="es-PE" sz="1800" kern="1200" dirty="0"/>
        </a:p>
      </dsp:txBody>
      <dsp:txXfrm>
        <a:off x="1555574" y="1686215"/>
        <a:ext cx="2299141" cy="1038026"/>
      </dsp:txXfrm>
    </dsp:sp>
    <dsp:sp modelId="{A15AECEB-AA26-4D99-895F-8D64A4952B9E}">
      <dsp:nvSpPr>
        <dsp:cNvPr id="0" name=""/>
        <dsp:cNvSpPr/>
      </dsp:nvSpPr>
      <dsp:spPr>
        <a:xfrm rot="5400000">
          <a:off x="2498404" y="2784101"/>
          <a:ext cx="413480" cy="496176"/>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rot="-5400000">
        <a:off x="2556291" y="2825449"/>
        <a:ext cx="297706" cy="289436"/>
      </dsp:txXfrm>
    </dsp:sp>
    <dsp:sp modelId="{131CA051-676A-4331-AD3F-7C66BC9BE93A}">
      <dsp:nvSpPr>
        <dsp:cNvPr id="0" name=""/>
        <dsp:cNvSpPr/>
      </dsp:nvSpPr>
      <dsp:spPr>
        <a:xfrm>
          <a:off x="1523280" y="3307843"/>
          <a:ext cx="2363729" cy="1102614"/>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err="1"/>
            <a:t>Create</a:t>
          </a:r>
          <a:r>
            <a:rPr lang="es-MX" sz="1800" kern="1200" dirty="0"/>
            <a:t> a data </a:t>
          </a:r>
          <a:r>
            <a:rPr lang="es-MX" sz="1800" kern="1200" dirty="0" err="1"/>
            <a:t>frame</a:t>
          </a:r>
          <a:r>
            <a:rPr lang="es-MX" sz="1800" kern="1200" dirty="0"/>
            <a:t> </a:t>
          </a:r>
          <a:r>
            <a:rPr lang="es-MX" sz="1800" kern="1200" dirty="0" err="1"/>
            <a:t>by</a:t>
          </a:r>
          <a:r>
            <a:rPr lang="es-MX" sz="1800" kern="1200" dirty="0"/>
            <a:t> </a:t>
          </a:r>
          <a:r>
            <a:rPr lang="es-MX" sz="1800" kern="1200" dirty="0" err="1"/>
            <a:t>parsing</a:t>
          </a:r>
          <a:r>
            <a:rPr lang="es-MX" sz="1800" kern="1200" dirty="0"/>
            <a:t> </a:t>
          </a:r>
          <a:r>
            <a:rPr lang="es-MX" sz="1800" kern="1200" dirty="0" err="1"/>
            <a:t>the</a:t>
          </a:r>
          <a:r>
            <a:rPr lang="es-MX" sz="1800" kern="1200" dirty="0"/>
            <a:t> </a:t>
          </a:r>
          <a:r>
            <a:rPr lang="es-MX" sz="1800" kern="1200" dirty="0" err="1"/>
            <a:t>launch</a:t>
          </a:r>
          <a:r>
            <a:rPr lang="es-MX" sz="1800" kern="1200" dirty="0"/>
            <a:t> HTML tables</a:t>
          </a:r>
          <a:endParaRPr lang="es-PE" sz="1800" kern="1200" dirty="0"/>
        </a:p>
      </dsp:txBody>
      <dsp:txXfrm>
        <a:off x="1555574" y="3340137"/>
        <a:ext cx="2299141" cy="1038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03CA2-5CE4-45F0-9DBF-5700F696FF1C}">
      <dsp:nvSpPr>
        <dsp:cNvPr id="0" name=""/>
        <dsp:cNvSpPr/>
      </dsp:nvSpPr>
      <dsp:spPr>
        <a:xfrm>
          <a:off x="5442" y="1133373"/>
          <a:ext cx="1626643" cy="9759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MX" sz="1700" kern="1200" dirty="0"/>
            <a:t>EDA</a:t>
          </a:r>
          <a:endParaRPr lang="es-PE" sz="1700" kern="1200" dirty="0"/>
        </a:p>
      </dsp:txBody>
      <dsp:txXfrm>
        <a:off x="34028" y="1161959"/>
        <a:ext cx="1569471" cy="918814"/>
      </dsp:txXfrm>
    </dsp:sp>
    <dsp:sp modelId="{7F33F613-1B03-4D36-9B49-29684F52053E}">
      <dsp:nvSpPr>
        <dsp:cNvPr id="0" name=""/>
        <dsp:cNvSpPr/>
      </dsp:nvSpPr>
      <dsp:spPr>
        <a:xfrm>
          <a:off x="1794750" y="1419663"/>
          <a:ext cx="344848" cy="40340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1794750" y="1500344"/>
        <a:ext cx="241394" cy="242045"/>
      </dsp:txXfrm>
    </dsp:sp>
    <dsp:sp modelId="{47C209CD-1405-4125-87E0-0A50A7D555E3}">
      <dsp:nvSpPr>
        <dsp:cNvPr id="0" name=""/>
        <dsp:cNvSpPr/>
      </dsp:nvSpPr>
      <dsp:spPr>
        <a:xfrm>
          <a:off x="2282743" y="1133373"/>
          <a:ext cx="1626643" cy="975986"/>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MX" sz="1700" kern="1200" dirty="0" err="1"/>
            <a:t>Summarizations</a:t>
          </a:r>
          <a:endParaRPr lang="es-PE" sz="1700" kern="1200" dirty="0"/>
        </a:p>
      </dsp:txBody>
      <dsp:txXfrm>
        <a:off x="2311329" y="1161959"/>
        <a:ext cx="1569471" cy="918814"/>
      </dsp:txXfrm>
    </dsp:sp>
    <dsp:sp modelId="{9F93FE14-D015-434B-90BF-58DF5A49325E}">
      <dsp:nvSpPr>
        <dsp:cNvPr id="0" name=""/>
        <dsp:cNvSpPr/>
      </dsp:nvSpPr>
      <dsp:spPr>
        <a:xfrm>
          <a:off x="4072051" y="1419663"/>
          <a:ext cx="344848" cy="403407"/>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4072051" y="1500344"/>
        <a:ext cx="241394" cy="242045"/>
      </dsp:txXfrm>
    </dsp:sp>
    <dsp:sp modelId="{9FE9EB08-E3E9-4C52-B7CD-BC30F7BF7FEB}">
      <dsp:nvSpPr>
        <dsp:cNvPr id="0" name=""/>
        <dsp:cNvSpPr/>
      </dsp:nvSpPr>
      <dsp:spPr>
        <a:xfrm>
          <a:off x="4560044" y="1133373"/>
          <a:ext cx="1626643" cy="975986"/>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MX" sz="1700" kern="1200" dirty="0" err="1"/>
            <a:t>Creation</a:t>
          </a:r>
          <a:r>
            <a:rPr lang="es-MX" sz="1700" kern="1200" dirty="0"/>
            <a:t> </a:t>
          </a:r>
          <a:r>
            <a:rPr lang="es-MX" sz="1700" kern="1200" dirty="0" err="1"/>
            <a:t>of</a:t>
          </a:r>
          <a:r>
            <a:rPr lang="es-MX" sz="1700" kern="1200" dirty="0"/>
            <a:t> </a:t>
          </a:r>
          <a:r>
            <a:rPr lang="es-MX" sz="1700" kern="1200" dirty="0" err="1"/>
            <a:t>landing</a:t>
          </a:r>
          <a:r>
            <a:rPr lang="es-MX" sz="1700" kern="1200" dirty="0"/>
            <a:t> </a:t>
          </a:r>
          <a:r>
            <a:rPr lang="es-MX" sz="1700" kern="1200" dirty="0" err="1"/>
            <a:t>outcome</a:t>
          </a:r>
          <a:r>
            <a:rPr lang="es-MX" sz="1700" kern="1200" dirty="0"/>
            <a:t> </a:t>
          </a:r>
          <a:r>
            <a:rPr lang="es-MX" sz="1700" kern="1200" dirty="0" err="1"/>
            <a:t>label</a:t>
          </a:r>
          <a:endParaRPr lang="es-PE" sz="1700" kern="1200" dirty="0"/>
        </a:p>
      </dsp:txBody>
      <dsp:txXfrm>
        <a:off x="4588630" y="1161959"/>
        <a:ext cx="1569471" cy="9188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48751" y="413511"/>
            <a:ext cx="10494497" cy="5892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0B49CB"/>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0B49CB"/>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7" name="Holder 7"/>
          <p:cNvSpPr>
            <a:spLocks noGrp="1"/>
          </p:cNvSpPr>
          <p:nvPr>
            <p:ph type="sldNum" sz="quarter" idx="7"/>
          </p:nvPr>
        </p:nvSpPr>
        <p:spPr/>
        <p:txBody>
          <a:bodyPr lIns="0" tIns="0" rIns="0" bIns="0"/>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0B49CB"/>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5" name="Holder 5"/>
          <p:cNvSpPr>
            <a:spLocks noGrp="1"/>
          </p:cNvSpPr>
          <p:nvPr>
            <p:ph type="sldNum" sz="quarter" idx="7"/>
          </p:nvPr>
        </p:nvSpPr>
        <p:spPr/>
        <p:txBody>
          <a:bodyPr lIns="0" tIns="0" rIns="0" bIns="0"/>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4" name="Holder 4"/>
          <p:cNvSpPr>
            <a:spLocks noGrp="1"/>
          </p:cNvSpPr>
          <p:nvPr>
            <p:ph type="sldNum" sz="quarter" idx="7"/>
          </p:nvPr>
        </p:nvSpPr>
        <p:spPr/>
        <p:txBody>
          <a:bodyPr lIns="0" tIns="0" rIns="0" bIns="0"/>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sp>
        <p:nvSpPr>
          <p:cNvPr id="2" name="Holder 2"/>
          <p:cNvSpPr>
            <a:spLocks noGrp="1"/>
          </p:cNvSpPr>
          <p:nvPr>
            <p:ph type="title"/>
          </p:nvPr>
        </p:nvSpPr>
        <p:spPr>
          <a:xfrm>
            <a:off x="848751" y="501903"/>
            <a:ext cx="10494497" cy="519430"/>
          </a:xfrm>
          <a:prstGeom prst="rect">
            <a:avLst/>
          </a:prstGeom>
        </p:spPr>
        <p:txBody>
          <a:bodyPr wrap="square" lIns="0" tIns="0" rIns="0" bIns="0">
            <a:spAutoFit/>
          </a:bodyPr>
          <a:lstStyle>
            <a:lvl1pPr>
              <a:defRPr sz="1900" b="0" i="0">
                <a:solidFill>
                  <a:srgbClr val="0B49CB"/>
                </a:solidFill>
                <a:latin typeface="Microsoft Sans Serif"/>
                <a:cs typeface="Microsoft Sans Serif"/>
              </a:defRPr>
            </a:lvl1pPr>
          </a:lstStyle>
          <a:p>
            <a:endParaRPr/>
          </a:p>
        </p:txBody>
      </p:sp>
      <p:sp>
        <p:nvSpPr>
          <p:cNvPr id="3" name="Holder 3"/>
          <p:cNvSpPr>
            <a:spLocks noGrp="1"/>
          </p:cNvSpPr>
          <p:nvPr>
            <p:ph type="body" idx="1"/>
          </p:nvPr>
        </p:nvSpPr>
        <p:spPr>
          <a:xfrm>
            <a:off x="848751" y="1725676"/>
            <a:ext cx="10494497" cy="37566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a:xfrm>
            <a:off x="11082687" y="6101139"/>
            <a:ext cx="321309" cy="255904"/>
          </a:xfrm>
          <a:prstGeom prst="rect">
            <a:avLst/>
          </a:prstGeom>
        </p:spPr>
        <p:txBody>
          <a:bodyPr wrap="square" lIns="0" tIns="0" rIns="0" bIns="0">
            <a:spAutoFit/>
          </a:bodyPr>
          <a:lstStyle>
            <a:lvl1pPr>
              <a:defRPr sz="1600" b="0" i="0">
                <a:solidFill>
                  <a:srgbClr val="1C7DDB"/>
                </a:solidFill>
                <a:latin typeface="Microsoft Sans Serif"/>
                <a:cs typeface="Microsoft Sans Serif"/>
              </a:defRPr>
            </a:lvl1pPr>
          </a:lstStyle>
          <a:p>
            <a:pPr marL="38100">
              <a:lnSpc>
                <a:spcPts val="1839"/>
              </a:lnSpc>
            </a:pPr>
            <a:fld id="{81D60167-4931-47E6-BA6A-407CBD079E47}" type="slidenum">
              <a:rPr spc="75" dirty="0"/>
              <a:t>‹Nº›</a:t>
            </a:fld>
            <a:endParaRPr spc="7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967286" y="4589779"/>
            <a:ext cx="2045335" cy="577215"/>
          </a:xfrm>
          <a:prstGeom prst="rect">
            <a:avLst/>
          </a:prstGeom>
        </p:spPr>
        <p:txBody>
          <a:bodyPr vert="horz" wrap="square" lIns="0" tIns="12700" rIns="0" bIns="0" rtlCol="0">
            <a:spAutoFit/>
          </a:bodyPr>
          <a:lstStyle/>
          <a:p>
            <a:pPr marL="12700">
              <a:lnSpc>
                <a:spcPct val="100000"/>
              </a:lnSpc>
              <a:spcBef>
                <a:spcPts val="100"/>
              </a:spcBef>
            </a:pPr>
            <a:r>
              <a:rPr lang="es-MX" sz="1800" spc="-70" dirty="0">
                <a:solidFill>
                  <a:srgbClr val="E7E6E6"/>
                </a:solidFill>
                <a:latin typeface="Microsoft Sans Serif"/>
                <a:cs typeface="Microsoft Sans Serif"/>
              </a:rPr>
              <a:t>Rossana Meza</a:t>
            </a:r>
            <a:endParaRPr sz="1800" dirty="0">
              <a:latin typeface="Microsoft Sans Serif"/>
              <a:cs typeface="Microsoft Sans Serif"/>
            </a:endParaRPr>
          </a:p>
          <a:p>
            <a:pPr marL="12700">
              <a:lnSpc>
                <a:spcPct val="100000"/>
              </a:lnSpc>
              <a:spcBef>
                <a:spcPts val="25"/>
              </a:spcBef>
            </a:pPr>
            <a:r>
              <a:rPr lang="es-MX" sz="1800" spc="85" dirty="0">
                <a:solidFill>
                  <a:srgbClr val="E7E6E6"/>
                </a:solidFill>
                <a:latin typeface="Microsoft Sans Serif"/>
                <a:cs typeface="Microsoft Sans Serif"/>
              </a:rPr>
              <a:t>31 March 2024</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89820" y="676827"/>
            <a:ext cx="2104102" cy="6291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151" y="1788667"/>
            <a:ext cx="5780649" cy="1655838"/>
          </a:xfrm>
          <a:prstGeom prst="rect">
            <a:avLst/>
          </a:prstGeom>
        </p:spPr>
        <p:txBody>
          <a:bodyPr vert="horz" wrap="square" lIns="0" tIns="48260" rIns="0" bIns="0" rtlCol="0">
            <a:spAutoFit/>
          </a:bodyPr>
          <a:lstStyle/>
          <a:p>
            <a:pPr marL="12700" marR="229235">
              <a:lnSpc>
                <a:spcPts val="1900"/>
              </a:lnSpc>
              <a:spcBef>
                <a:spcPts val="380"/>
              </a:spcBef>
              <a:buChar char="•"/>
              <a:tabLst>
                <a:tab pos="179705" algn="l"/>
              </a:tabLst>
            </a:pPr>
            <a:r>
              <a:rPr sz="1800" spc="-10" dirty="0">
                <a:latin typeface="Calibri"/>
                <a:cs typeface="Calibri"/>
              </a:rPr>
              <a:t>Data</a:t>
            </a:r>
            <a:r>
              <a:rPr sz="1800" spc="-5" dirty="0">
                <a:latin typeface="Calibri"/>
                <a:cs typeface="Calibri"/>
              </a:rPr>
              <a:t> </a:t>
            </a:r>
            <a:r>
              <a:rPr sz="1800" spc="-10" dirty="0">
                <a:latin typeface="Calibri"/>
                <a:cs typeface="Calibri"/>
              </a:rPr>
              <a:t>from </a:t>
            </a:r>
            <a:r>
              <a:rPr sz="1800" spc="-5" dirty="0">
                <a:latin typeface="Calibri"/>
                <a:cs typeface="Calibri"/>
              </a:rPr>
              <a:t>SpaceX</a:t>
            </a:r>
            <a:r>
              <a:rPr sz="1800" dirty="0">
                <a:latin typeface="Calibri"/>
                <a:cs typeface="Calibri"/>
              </a:rPr>
              <a:t> </a:t>
            </a:r>
            <a:r>
              <a:rPr sz="1800" spc="-5" dirty="0">
                <a:latin typeface="Calibri"/>
                <a:cs typeface="Calibri"/>
              </a:rPr>
              <a:t>launches can</a:t>
            </a:r>
            <a:r>
              <a:rPr sz="1800" spc="5" dirty="0">
                <a:latin typeface="Calibri"/>
                <a:cs typeface="Calibri"/>
              </a:rPr>
              <a:t> </a:t>
            </a:r>
            <a:r>
              <a:rPr sz="1800" spc="-5" dirty="0">
                <a:latin typeface="Calibri"/>
                <a:cs typeface="Calibri"/>
              </a:rPr>
              <a:t>also </a:t>
            </a:r>
            <a:r>
              <a:rPr sz="1800" spc="-395" dirty="0">
                <a:latin typeface="Calibri"/>
                <a:cs typeface="Calibri"/>
              </a:rPr>
              <a:t> </a:t>
            </a:r>
            <a:r>
              <a:rPr sz="1800" dirty="0">
                <a:latin typeface="Calibri"/>
                <a:cs typeface="Calibri"/>
              </a:rPr>
              <a:t>be </a:t>
            </a:r>
            <a:r>
              <a:rPr sz="1800" spc="-10" dirty="0">
                <a:latin typeface="Calibri"/>
                <a:cs typeface="Calibri"/>
              </a:rPr>
              <a:t>obtained</a:t>
            </a:r>
            <a:r>
              <a:rPr sz="1800" spc="5" dirty="0">
                <a:latin typeface="Calibri"/>
                <a:cs typeface="Calibri"/>
              </a:rPr>
              <a:t> </a:t>
            </a:r>
            <a:r>
              <a:rPr sz="1800" spc="-10" dirty="0">
                <a:latin typeface="Calibri"/>
                <a:cs typeface="Calibri"/>
              </a:rPr>
              <a:t>from</a:t>
            </a:r>
            <a:r>
              <a:rPr sz="1800" spc="-5" dirty="0">
                <a:latin typeface="Calibri"/>
                <a:cs typeface="Calibri"/>
              </a:rPr>
              <a:t> Wikipedia;</a:t>
            </a:r>
            <a:r>
              <a:rPr lang="es-MX" dirty="0">
                <a:latin typeface="Calibri"/>
                <a:cs typeface="Calibri"/>
              </a:rPr>
              <a:t> d</a:t>
            </a:r>
            <a:r>
              <a:rPr sz="1800" spc="-15" dirty="0" err="1">
                <a:latin typeface="Calibri"/>
                <a:cs typeface="Calibri"/>
              </a:rPr>
              <a:t>ata</a:t>
            </a:r>
            <a:r>
              <a:rPr sz="1800" spc="-5" dirty="0">
                <a:latin typeface="Calibri"/>
                <a:cs typeface="Calibri"/>
              </a:rPr>
              <a:t> </a:t>
            </a:r>
            <a:r>
              <a:rPr sz="1800" spc="-10" dirty="0">
                <a:latin typeface="Calibri"/>
                <a:cs typeface="Calibri"/>
              </a:rPr>
              <a:t>are</a:t>
            </a:r>
            <a:r>
              <a:rPr sz="1800" spc="5" dirty="0">
                <a:latin typeface="Calibri"/>
                <a:cs typeface="Calibri"/>
              </a:rPr>
              <a:t> </a:t>
            </a:r>
            <a:r>
              <a:rPr sz="1800" spc="-5" dirty="0">
                <a:latin typeface="Calibri"/>
                <a:cs typeface="Calibri"/>
              </a:rPr>
              <a:t>downloaded</a:t>
            </a:r>
            <a:r>
              <a:rPr sz="1800" spc="5" dirty="0">
                <a:latin typeface="Calibri"/>
                <a:cs typeface="Calibri"/>
              </a:rPr>
              <a:t> </a:t>
            </a:r>
            <a:r>
              <a:rPr sz="1800" spc="-10" dirty="0">
                <a:latin typeface="Calibri"/>
                <a:cs typeface="Calibri"/>
              </a:rPr>
              <a:t>from</a:t>
            </a:r>
            <a:r>
              <a:rPr sz="1800" dirty="0">
                <a:latin typeface="Calibri"/>
                <a:cs typeface="Calibri"/>
              </a:rPr>
              <a:t> </a:t>
            </a:r>
            <a:r>
              <a:rPr sz="1800" spc="-5" dirty="0">
                <a:latin typeface="Calibri"/>
                <a:cs typeface="Calibri"/>
              </a:rPr>
              <a:t>Wikipedia </a:t>
            </a:r>
            <a:r>
              <a:rPr sz="1800" spc="-395" dirty="0">
                <a:latin typeface="Calibri"/>
                <a:cs typeface="Calibri"/>
              </a:rPr>
              <a:t> </a:t>
            </a:r>
            <a:r>
              <a:rPr sz="1800" spc="-5" dirty="0">
                <a:latin typeface="Calibri"/>
                <a:cs typeface="Calibri"/>
              </a:rPr>
              <a:t>according </a:t>
            </a:r>
            <a:r>
              <a:rPr sz="1800" spc="-15" dirty="0">
                <a:latin typeface="Calibri"/>
                <a:cs typeface="Calibri"/>
              </a:rPr>
              <a:t>to</a:t>
            </a:r>
            <a:r>
              <a:rPr sz="1800" dirty="0">
                <a:latin typeface="Calibri"/>
                <a:cs typeface="Calibri"/>
              </a:rPr>
              <a:t> the </a:t>
            </a:r>
            <a:r>
              <a:rPr sz="1800" spc="-5" dirty="0">
                <a:latin typeface="Calibri"/>
                <a:cs typeface="Calibri"/>
              </a:rPr>
              <a:t>flowchart </a:t>
            </a:r>
            <a:r>
              <a:rPr sz="1800" dirty="0">
                <a:latin typeface="Calibri"/>
                <a:cs typeface="Calibri"/>
              </a:rPr>
              <a:t>and</a:t>
            </a:r>
            <a:r>
              <a:rPr sz="1800" spc="5" dirty="0">
                <a:latin typeface="Calibri"/>
                <a:cs typeface="Calibri"/>
              </a:rPr>
              <a:t> </a:t>
            </a:r>
            <a:r>
              <a:rPr sz="1800" dirty="0">
                <a:latin typeface="Calibri"/>
                <a:cs typeface="Calibri"/>
              </a:rPr>
              <a:t>then </a:t>
            </a:r>
            <a:r>
              <a:rPr sz="1800" spc="5" dirty="0">
                <a:latin typeface="Calibri"/>
                <a:cs typeface="Calibri"/>
              </a:rPr>
              <a:t> </a:t>
            </a:r>
            <a:r>
              <a:rPr sz="1800" spc="-10" dirty="0">
                <a:latin typeface="Calibri"/>
                <a:cs typeface="Calibri"/>
              </a:rPr>
              <a:t>persisted.</a:t>
            </a:r>
            <a:endParaRPr sz="1800" dirty="0">
              <a:latin typeface="Calibri"/>
              <a:cs typeface="Calibri"/>
            </a:endParaRPr>
          </a:p>
          <a:p>
            <a:pPr marL="12700" marR="5080">
              <a:lnSpc>
                <a:spcPct val="90300"/>
              </a:lnSpc>
              <a:spcBef>
                <a:spcPts val="1019"/>
              </a:spcBef>
              <a:buChar char="•"/>
              <a:tabLst>
                <a:tab pos="179705" algn="l"/>
              </a:tabLst>
            </a:pPr>
            <a:r>
              <a:rPr sz="1800" spc="-10" dirty="0">
                <a:latin typeface="Calibri"/>
                <a:cs typeface="Calibri"/>
              </a:rPr>
              <a:t>Source</a:t>
            </a:r>
            <a:r>
              <a:rPr sz="1800" spc="5" dirty="0">
                <a:latin typeface="Calibri"/>
                <a:cs typeface="Calibri"/>
              </a:rPr>
              <a:t> </a:t>
            </a:r>
            <a:r>
              <a:rPr sz="1800" spc="-5" dirty="0">
                <a:latin typeface="Calibri"/>
                <a:cs typeface="Calibri"/>
              </a:rPr>
              <a:t>code: </a:t>
            </a:r>
            <a:r>
              <a:rPr lang="en-US" sz="1800" u="sng" spc="-5" dirty="0">
                <a:solidFill>
                  <a:srgbClr val="0563C1"/>
                </a:solidFill>
                <a:uFill>
                  <a:solidFill>
                    <a:srgbClr val="0563C1"/>
                  </a:solidFill>
                </a:uFill>
                <a:latin typeface="Calibri"/>
                <a:cs typeface="Calibri"/>
              </a:rPr>
              <a:t>https://github.com/SouRitra01/IBM- </a:t>
            </a:r>
            <a:r>
              <a:rPr lang="en-US" sz="1800" dirty="0">
                <a:solidFill>
                  <a:srgbClr val="0563C1"/>
                </a:solidFill>
                <a:latin typeface="Calibri"/>
                <a:cs typeface="Calibri"/>
              </a:rPr>
              <a:t> </a:t>
            </a:r>
            <a:r>
              <a:rPr lang="en-US" sz="1800" u="sng" spc="-10" dirty="0">
                <a:solidFill>
                  <a:srgbClr val="0563C1"/>
                </a:solidFill>
                <a:uFill>
                  <a:solidFill>
                    <a:srgbClr val="0563C1"/>
                  </a:solidFill>
                </a:uFill>
                <a:latin typeface="Calibri"/>
                <a:cs typeface="Calibri"/>
              </a:rPr>
              <a:t>Data-</a:t>
            </a:r>
            <a:r>
              <a:rPr lang="en-US" sz="1800" u="sng" spc="-5" dirty="0">
                <a:solidFill>
                  <a:srgbClr val="0563C1"/>
                </a:solidFill>
                <a:uFill>
                  <a:solidFill>
                    <a:srgbClr val="0563C1"/>
                  </a:solidFill>
                </a:uFill>
                <a:latin typeface="Calibri"/>
                <a:cs typeface="Calibri"/>
              </a:rPr>
              <a:t> Science- </a:t>
            </a:r>
            <a:r>
              <a:rPr lang="en-US" sz="1800" dirty="0">
                <a:solidFill>
                  <a:srgbClr val="0563C1"/>
                </a:solidFill>
                <a:latin typeface="Calibri"/>
                <a:cs typeface="Calibri"/>
              </a:rPr>
              <a:t> </a:t>
            </a:r>
            <a:r>
              <a:rPr lang="en-US" sz="1800" u="sng" spc="-5" dirty="0">
                <a:solidFill>
                  <a:srgbClr val="0563C1"/>
                </a:solidFill>
                <a:uFill>
                  <a:solidFill>
                    <a:srgbClr val="0563C1"/>
                  </a:solidFill>
                </a:uFill>
                <a:latin typeface="Calibri"/>
                <a:cs typeface="Calibri"/>
              </a:rPr>
              <a:t>Project/blob/main/Data%20Collection% </a:t>
            </a:r>
            <a:r>
              <a:rPr lang="en-US" sz="1800" spc="-395" dirty="0">
                <a:solidFill>
                  <a:srgbClr val="0563C1"/>
                </a:solidFill>
                <a:latin typeface="Calibri"/>
                <a:cs typeface="Calibri"/>
              </a:rPr>
              <a:t> </a:t>
            </a:r>
            <a:r>
              <a:rPr lang="en-US" sz="1800" u="sng" dirty="0">
                <a:solidFill>
                  <a:srgbClr val="0563C1"/>
                </a:solidFill>
                <a:uFill>
                  <a:solidFill>
                    <a:srgbClr val="0563C1"/>
                  </a:solidFill>
                </a:uFill>
                <a:latin typeface="Calibri"/>
                <a:cs typeface="Calibri"/>
              </a:rPr>
              <a:t>20wit </a:t>
            </a:r>
            <a:r>
              <a:rPr lang="en-US" sz="1800" u="sng" spc="-10" dirty="0">
                <a:solidFill>
                  <a:srgbClr val="0563C1"/>
                </a:solidFill>
                <a:uFill>
                  <a:solidFill>
                    <a:srgbClr val="0563C1"/>
                  </a:solidFill>
                </a:uFill>
                <a:latin typeface="Calibri"/>
                <a:cs typeface="Calibri"/>
              </a:rPr>
              <a:t>h%20Web%20Scraping.ipynb</a:t>
            </a:r>
            <a:endParaRPr sz="1800" dirty="0">
              <a:latin typeface="Calibri"/>
              <a:cs typeface="Calibri"/>
            </a:endParaRPr>
          </a:p>
        </p:txBody>
      </p:sp>
      <p:sp>
        <p:nvSpPr>
          <p:cNvPr id="3" name="object 3"/>
          <p:cNvSpPr txBox="1">
            <a:spLocks noGrp="1"/>
          </p:cNvSpPr>
          <p:nvPr>
            <p:ph type="title"/>
          </p:nvPr>
        </p:nvSpPr>
        <p:spPr>
          <a:xfrm>
            <a:off x="1001151" y="565911"/>
            <a:ext cx="5267960" cy="589280"/>
          </a:xfrm>
          <a:prstGeom prst="rect">
            <a:avLst/>
          </a:prstGeom>
        </p:spPr>
        <p:txBody>
          <a:bodyPr vert="horz" wrap="square" lIns="0" tIns="12700" rIns="0" bIns="0" rtlCol="0">
            <a:spAutoFit/>
          </a:bodyPr>
          <a:lstStyle/>
          <a:p>
            <a:pPr marL="12700">
              <a:lnSpc>
                <a:spcPct val="100000"/>
              </a:lnSpc>
              <a:spcBef>
                <a:spcPts val="100"/>
              </a:spcBef>
            </a:pPr>
            <a:r>
              <a:rPr sz="3700" spc="-105" dirty="0"/>
              <a:t>Data</a:t>
            </a:r>
            <a:r>
              <a:rPr sz="3700" spc="105" dirty="0"/>
              <a:t> </a:t>
            </a:r>
            <a:r>
              <a:rPr sz="3700" spc="-80" dirty="0"/>
              <a:t>Collection</a:t>
            </a:r>
            <a:r>
              <a:rPr sz="3700" spc="105" dirty="0"/>
              <a:t> </a:t>
            </a:r>
            <a:r>
              <a:rPr sz="3700" dirty="0"/>
              <a:t>-</a:t>
            </a:r>
            <a:r>
              <a:rPr sz="3700" spc="120" dirty="0"/>
              <a:t> </a:t>
            </a:r>
            <a:r>
              <a:rPr sz="3700" spc="-114" dirty="0"/>
              <a:t>Scraping</a:t>
            </a:r>
            <a:endParaRPr sz="37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10</a:t>
            </a:fld>
            <a:endParaRPr spc="75" dirty="0"/>
          </a:p>
        </p:txBody>
      </p:sp>
      <p:graphicFrame>
        <p:nvGraphicFramePr>
          <p:cNvPr id="6" name="Diagrama 5">
            <a:extLst>
              <a:ext uri="{FF2B5EF4-FFF2-40B4-BE49-F238E27FC236}">
                <a16:creationId xmlns:a16="http://schemas.microsoft.com/office/drawing/2014/main" id="{D978BC52-9E2E-11EA-B20C-1C08A5333D8C}"/>
              </a:ext>
            </a:extLst>
          </p:cNvPr>
          <p:cNvGraphicFramePr/>
          <p:nvPr>
            <p:extLst>
              <p:ext uri="{D42A27DB-BD31-4B8C-83A1-F6EECF244321}">
                <p14:modId xmlns:p14="http://schemas.microsoft.com/office/powerpoint/2010/main" val="2183419863"/>
              </p:ext>
            </p:extLst>
          </p:nvPr>
        </p:nvGraphicFramePr>
        <p:xfrm>
          <a:off x="7145927" y="1687632"/>
          <a:ext cx="5410290" cy="441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724659"/>
            <a:ext cx="8686165" cy="1384935"/>
          </a:xfrm>
          <a:prstGeom prst="rect">
            <a:avLst/>
          </a:prstGeom>
        </p:spPr>
        <p:txBody>
          <a:bodyPr vert="horz" wrap="square" lIns="0" tIns="107315" rIns="0" bIns="0" rtlCol="0">
            <a:spAutoFit/>
          </a:bodyPr>
          <a:lstStyle/>
          <a:p>
            <a:pPr marL="241300" indent="-228600">
              <a:lnSpc>
                <a:spcPct val="100000"/>
              </a:lnSpc>
              <a:spcBef>
                <a:spcPts val="845"/>
              </a:spcBef>
              <a:buFont typeface="Arial MT"/>
              <a:buChar char="•"/>
              <a:tabLst>
                <a:tab pos="240665" algn="l"/>
                <a:tab pos="241300" algn="l"/>
              </a:tabLst>
            </a:pPr>
            <a:r>
              <a:rPr sz="1800" spc="-5" dirty="0">
                <a:latin typeface="Calibri"/>
                <a:cs typeface="Calibri"/>
              </a:rPr>
              <a:t>Initially</a:t>
            </a:r>
            <a:r>
              <a:rPr sz="1800" dirty="0">
                <a:latin typeface="Calibri"/>
                <a:cs typeface="Calibri"/>
              </a:rPr>
              <a:t> </a:t>
            </a:r>
            <a:r>
              <a:rPr sz="1800" spc="-5" dirty="0">
                <a:latin typeface="Calibri"/>
                <a:cs typeface="Calibri"/>
              </a:rPr>
              <a:t>some</a:t>
            </a:r>
            <a:r>
              <a:rPr sz="1800" spc="10" dirty="0">
                <a:latin typeface="Calibri"/>
                <a:cs typeface="Calibri"/>
              </a:rPr>
              <a:t> </a:t>
            </a:r>
            <a:r>
              <a:rPr sz="1800" spc="-10" dirty="0">
                <a:latin typeface="Calibri"/>
                <a:cs typeface="Calibri"/>
              </a:rPr>
              <a:t>Exploratory</a:t>
            </a:r>
            <a:r>
              <a:rPr sz="1800" spc="5" dirty="0">
                <a:latin typeface="Calibri"/>
                <a:cs typeface="Calibri"/>
              </a:rPr>
              <a:t> </a:t>
            </a:r>
            <a:r>
              <a:rPr sz="1800" spc="-15" dirty="0">
                <a:latin typeface="Calibri"/>
                <a:cs typeface="Calibri"/>
              </a:rPr>
              <a:t>Data</a:t>
            </a:r>
            <a:r>
              <a:rPr sz="1800" spc="10" dirty="0">
                <a:latin typeface="Calibri"/>
                <a:cs typeface="Calibri"/>
              </a:rPr>
              <a:t> </a:t>
            </a:r>
            <a:r>
              <a:rPr sz="1800" spc="-5" dirty="0">
                <a:latin typeface="Calibri"/>
                <a:cs typeface="Calibri"/>
              </a:rPr>
              <a:t>Analysis</a:t>
            </a:r>
            <a:r>
              <a:rPr sz="1800" spc="5" dirty="0">
                <a:latin typeface="Calibri"/>
                <a:cs typeface="Calibri"/>
              </a:rPr>
              <a:t> </a:t>
            </a:r>
            <a:r>
              <a:rPr sz="1800" spc="-10" dirty="0">
                <a:latin typeface="Calibri"/>
                <a:cs typeface="Calibri"/>
              </a:rPr>
              <a:t>(EDA)</a:t>
            </a:r>
            <a:r>
              <a:rPr sz="1800" spc="15" dirty="0">
                <a:latin typeface="Calibri"/>
                <a:cs typeface="Calibri"/>
              </a:rPr>
              <a:t> </a:t>
            </a:r>
            <a:r>
              <a:rPr sz="1800" spc="-10" dirty="0">
                <a:latin typeface="Calibri"/>
                <a:cs typeface="Calibri"/>
              </a:rPr>
              <a:t>was</a:t>
            </a:r>
            <a:r>
              <a:rPr sz="1800" spc="5" dirty="0">
                <a:latin typeface="Calibri"/>
                <a:cs typeface="Calibri"/>
              </a:rPr>
              <a:t> </a:t>
            </a:r>
            <a:r>
              <a:rPr sz="1800" spc="-10" dirty="0">
                <a:latin typeface="Calibri"/>
                <a:cs typeface="Calibri"/>
              </a:rPr>
              <a:t>performed</a:t>
            </a:r>
            <a:r>
              <a:rPr sz="1800" spc="10" dirty="0">
                <a:latin typeface="Calibri"/>
                <a:cs typeface="Calibri"/>
              </a:rPr>
              <a:t> </a:t>
            </a:r>
            <a:r>
              <a:rPr sz="1800" dirty="0">
                <a:latin typeface="Calibri"/>
                <a:cs typeface="Calibri"/>
              </a:rPr>
              <a:t>on</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dataset.</a:t>
            </a:r>
            <a:endParaRPr sz="1800">
              <a:latin typeface="Calibri"/>
              <a:cs typeface="Calibri"/>
            </a:endParaRPr>
          </a:p>
          <a:p>
            <a:pPr marL="240665" marR="5080" indent="-228600">
              <a:lnSpc>
                <a:spcPts val="2020"/>
              </a:lnSpc>
              <a:spcBef>
                <a:spcPts val="925"/>
              </a:spcBef>
              <a:buFont typeface="Arial MT"/>
              <a:buChar char="•"/>
              <a:tabLst>
                <a:tab pos="240665" algn="l"/>
                <a:tab pos="241300" algn="l"/>
              </a:tabLst>
            </a:pPr>
            <a:r>
              <a:rPr sz="1800" spc="-5" dirty="0">
                <a:latin typeface="Calibri"/>
                <a:cs typeface="Calibri"/>
              </a:rPr>
              <a:t>Then</a:t>
            </a:r>
            <a:r>
              <a:rPr sz="1800" spc="15"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summary</a:t>
            </a:r>
            <a:r>
              <a:rPr sz="1800" spc="5" dirty="0">
                <a:latin typeface="Calibri"/>
                <a:cs typeface="Calibri"/>
              </a:rPr>
              <a:t> </a:t>
            </a:r>
            <a:r>
              <a:rPr sz="1800" spc="-5" dirty="0">
                <a:latin typeface="Calibri"/>
                <a:cs typeface="Calibri"/>
              </a:rPr>
              <a:t>launches</a:t>
            </a:r>
            <a:r>
              <a:rPr sz="1800" spc="5" dirty="0">
                <a:latin typeface="Calibri"/>
                <a:cs typeface="Calibri"/>
              </a:rPr>
              <a:t> </a:t>
            </a:r>
            <a:r>
              <a:rPr sz="1800" dirty="0">
                <a:latin typeface="Calibri"/>
                <a:cs typeface="Calibri"/>
              </a:rPr>
              <a:t>per</a:t>
            </a:r>
            <a:r>
              <a:rPr sz="1800" spc="5" dirty="0">
                <a:latin typeface="Calibri"/>
                <a:cs typeface="Calibri"/>
              </a:rPr>
              <a:t> </a:t>
            </a:r>
            <a:r>
              <a:rPr sz="1800" spc="-10" dirty="0">
                <a:latin typeface="Calibri"/>
                <a:cs typeface="Calibri"/>
              </a:rPr>
              <a:t>site,</a:t>
            </a:r>
            <a:r>
              <a:rPr sz="1800" spc="15" dirty="0">
                <a:latin typeface="Calibri"/>
                <a:cs typeface="Calibri"/>
              </a:rPr>
              <a:t> </a:t>
            </a:r>
            <a:r>
              <a:rPr sz="1800" spc="-5" dirty="0">
                <a:latin typeface="Calibri"/>
                <a:cs typeface="Calibri"/>
              </a:rPr>
              <a:t>occurrences</a:t>
            </a:r>
            <a:r>
              <a:rPr sz="1800" spc="5"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each</a:t>
            </a:r>
            <a:r>
              <a:rPr sz="1800" spc="15" dirty="0">
                <a:latin typeface="Calibri"/>
                <a:cs typeface="Calibri"/>
              </a:rPr>
              <a:t> </a:t>
            </a:r>
            <a:r>
              <a:rPr sz="1800" spc="-5" dirty="0">
                <a:latin typeface="Calibri"/>
                <a:cs typeface="Calibri"/>
              </a:rPr>
              <a:t>orbit</a:t>
            </a:r>
            <a:r>
              <a:rPr sz="1800" spc="5" dirty="0">
                <a:latin typeface="Calibri"/>
                <a:cs typeface="Calibri"/>
              </a:rPr>
              <a:t> </a:t>
            </a:r>
            <a:r>
              <a:rPr sz="1800" dirty="0">
                <a:latin typeface="Calibri"/>
                <a:cs typeface="Calibri"/>
              </a:rPr>
              <a:t>and</a:t>
            </a:r>
            <a:r>
              <a:rPr sz="1800" spc="20" dirty="0">
                <a:latin typeface="Calibri"/>
                <a:cs typeface="Calibri"/>
              </a:rPr>
              <a:t> </a:t>
            </a:r>
            <a:r>
              <a:rPr sz="1800" spc="-5" dirty="0">
                <a:latin typeface="Calibri"/>
                <a:cs typeface="Calibri"/>
              </a:rPr>
              <a:t>occurrences</a:t>
            </a:r>
            <a:r>
              <a:rPr sz="1800" spc="5" dirty="0">
                <a:latin typeface="Calibri"/>
                <a:cs typeface="Calibri"/>
              </a:rPr>
              <a:t> </a:t>
            </a:r>
            <a:r>
              <a:rPr sz="1800" dirty="0">
                <a:latin typeface="Calibri"/>
                <a:cs typeface="Calibri"/>
              </a:rPr>
              <a:t>of</a:t>
            </a:r>
            <a:r>
              <a:rPr sz="1800" spc="10" dirty="0">
                <a:latin typeface="Calibri"/>
                <a:cs typeface="Calibri"/>
              </a:rPr>
              <a:t> </a:t>
            </a:r>
            <a:r>
              <a:rPr sz="1800" spc="-5" dirty="0">
                <a:latin typeface="Calibri"/>
                <a:cs typeface="Calibri"/>
              </a:rPr>
              <a:t>mission </a:t>
            </a:r>
            <a:r>
              <a:rPr sz="1800" spc="-390" dirty="0">
                <a:latin typeface="Calibri"/>
                <a:cs typeface="Calibri"/>
              </a:rPr>
              <a:t> </a:t>
            </a:r>
            <a:r>
              <a:rPr sz="1800" spc="-10" dirty="0">
                <a:latin typeface="Calibri"/>
                <a:cs typeface="Calibri"/>
              </a:rPr>
              <a:t>outcome</a:t>
            </a:r>
            <a:r>
              <a:rPr sz="1800" dirty="0">
                <a:latin typeface="Calibri"/>
                <a:cs typeface="Calibri"/>
              </a:rPr>
              <a:t> per </a:t>
            </a:r>
            <a:r>
              <a:rPr sz="1800" spc="-5" dirty="0">
                <a:latin typeface="Calibri"/>
                <a:cs typeface="Calibri"/>
              </a:rPr>
              <a:t>orbit</a:t>
            </a:r>
            <a:r>
              <a:rPr sz="1800" dirty="0">
                <a:latin typeface="Calibri"/>
                <a:cs typeface="Calibri"/>
              </a:rPr>
              <a:t> </a:t>
            </a:r>
            <a:r>
              <a:rPr sz="1800" spc="-5" dirty="0">
                <a:latin typeface="Calibri"/>
                <a:cs typeface="Calibri"/>
              </a:rPr>
              <a:t>type</a:t>
            </a:r>
            <a:r>
              <a:rPr sz="1800" spc="5" dirty="0">
                <a:latin typeface="Calibri"/>
                <a:cs typeface="Calibri"/>
              </a:rPr>
              <a:t> </a:t>
            </a:r>
            <a:r>
              <a:rPr sz="1800" spc="-15" dirty="0">
                <a:latin typeface="Calibri"/>
                <a:cs typeface="Calibri"/>
              </a:rPr>
              <a:t>were</a:t>
            </a:r>
            <a:r>
              <a:rPr sz="1800" spc="5" dirty="0">
                <a:latin typeface="Calibri"/>
                <a:cs typeface="Calibri"/>
              </a:rPr>
              <a:t> </a:t>
            </a:r>
            <a:r>
              <a:rPr sz="1800" spc="-5" dirty="0">
                <a:latin typeface="Calibri"/>
                <a:cs typeface="Calibri"/>
              </a:rPr>
              <a:t>calculated.</a:t>
            </a:r>
            <a:endParaRPr sz="1800">
              <a:latin typeface="Calibri"/>
              <a:cs typeface="Calibri"/>
            </a:endParaRPr>
          </a:p>
          <a:p>
            <a:pPr marL="241300" indent="-228600">
              <a:lnSpc>
                <a:spcPct val="100000"/>
              </a:lnSpc>
              <a:spcBef>
                <a:spcPts val="675"/>
              </a:spcBef>
              <a:buFont typeface="Arial MT"/>
              <a:buChar char="•"/>
              <a:tabLst>
                <a:tab pos="240665" algn="l"/>
                <a:tab pos="241300" algn="l"/>
              </a:tabLst>
            </a:pPr>
            <a:r>
              <a:rPr sz="1800" spc="-20" dirty="0">
                <a:latin typeface="Calibri"/>
                <a:cs typeface="Calibri"/>
              </a:rPr>
              <a:t>Finally,</a:t>
            </a:r>
            <a:r>
              <a:rPr sz="1800" spc="10"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landing</a:t>
            </a:r>
            <a:r>
              <a:rPr sz="1800" spc="10" dirty="0">
                <a:latin typeface="Calibri"/>
                <a:cs typeface="Calibri"/>
              </a:rPr>
              <a:t> </a:t>
            </a:r>
            <a:r>
              <a:rPr sz="1800" spc="-10" dirty="0">
                <a:latin typeface="Calibri"/>
                <a:cs typeface="Calibri"/>
              </a:rPr>
              <a:t>outcome</a:t>
            </a:r>
            <a:r>
              <a:rPr sz="1800" spc="15" dirty="0">
                <a:latin typeface="Calibri"/>
                <a:cs typeface="Calibri"/>
              </a:rPr>
              <a:t> </a:t>
            </a:r>
            <a:r>
              <a:rPr sz="1800" spc="-5" dirty="0">
                <a:latin typeface="Calibri"/>
                <a:cs typeface="Calibri"/>
              </a:rPr>
              <a:t>label</a:t>
            </a:r>
            <a:r>
              <a:rPr sz="1800" spc="15" dirty="0">
                <a:latin typeface="Calibri"/>
                <a:cs typeface="Calibri"/>
              </a:rPr>
              <a:t> </a:t>
            </a:r>
            <a:r>
              <a:rPr sz="1800" spc="-10" dirty="0">
                <a:latin typeface="Calibri"/>
                <a:cs typeface="Calibri"/>
              </a:rPr>
              <a:t>was</a:t>
            </a:r>
            <a:r>
              <a:rPr sz="1800" spc="5" dirty="0">
                <a:latin typeface="Calibri"/>
                <a:cs typeface="Calibri"/>
              </a:rPr>
              <a:t> </a:t>
            </a:r>
            <a:r>
              <a:rPr sz="1800" spc="-15" dirty="0">
                <a:latin typeface="Calibri"/>
                <a:cs typeface="Calibri"/>
              </a:rPr>
              <a:t>created</a:t>
            </a:r>
            <a:r>
              <a:rPr sz="1800" spc="15" dirty="0">
                <a:latin typeface="Calibri"/>
                <a:cs typeface="Calibri"/>
              </a:rPr>
              <a:t> </a:t>
            </a:r>
            <a:r>
              <a:rPr sz="1800" spc="-10" dirty="0">
                <a:latin typeface="Calibri"/>
                <a:cs typeface="Calibri"/>
              </a:rPr>
              <a:t>from</a:t>
            </a:r>
            <a:r>
              <a:rPr sz="1800" spc="10" dirty="0">
                <a:latin typeface="Calibri"/>
                <a:cs typeface="Calibri"/>
              </a:rPr>
              <a:t> </a:t>
            </a:r>
            <a:r>
              <a:rPr sz="1800" spc="-10" dirty="0">
                <a:latin typeface="Calibri"/>
                <a:cs typeface="Calibri"/>
              </a:rPr>
              <a:t>Outcome</a:t>
            </a:r>
            <a:r>
              <a:rPr sz="1800" spc="20" dirty="0">
                <a:latin typeface="Calibri"/>
                <a:cs typeface="Calibri"/>
              </a:rPr>
              <a:t> </a:t>
            </a:r>
            <a:r>
              <a:rPr sz="1800" spc="-5" dirty="0">
                <a:latin typeface="Calibri"/>
                <a:cs typeface="Calibri"/>
              </a:rPr>
              <a:t>column.</a:t>
            </a:r>
            <a:endParaRPr sz="1800">
              <a:latin typeface="Calibri"/>
              <a:cs typeface="Calibri"/>
            </a:endParaRPr>
          </a:p>
        </p:txBody>
      </p:sp>
      <p:sp>
        <p:nvSpPr>
          <p:cNvPr id="3" name="object 3"/>
          <p:cNvSpPr txBox="1"/>
          <p:nvPr/>
        </p:nvSpPr>
        <p:spPr>
          <a:xfrm>
            <a:off x="848751" y="4953000"/>
            <a:ext cx="9133449" cy="552074"/>
          </a:xfrm>
          <a:prstGeom prst="rect">
            <a:avLst/>
          </a:prstGeom>
        </p:spPr>
        <p:txBody>
          <a:bodyPr vert="horz" wrap="square" lIns="0" tIns="38735" rIns="0" bIns="0" rtlCol="0">
            <a:spAutoFit/>
          </a:bodyPr>
          <a:lstStyle/>
          <a:p>
            <a:pPr marL="240665" marR="5080" indent="-228600">
              <a:lnSpc>
                <a:spcPts val="1989"/>
              </a:lnSpc>
              <a:spcBef>
                <a:spcPts val="305"/>
              </a:spcBef>
              <a:buFont typeface="Arial MT"/>
              <a:buChar char="•"/>
              <a:tabLst>
                <a:tab pos="240665" algn="l"/>
                <a:tab pos="241300" algn="l"/>
              </a:tabLst>
            </a:pPr>
            <a:r>
              <a:rPr sz="1800" spc="-5" dirty="0">
                <a:latin typeface="Calibri"/>
                <a:cs typeface="Calibri"/>
              </a:rPr>
              <a:t>Source code:</a:t>
            </a:r>
            <a:r>
              <a:rPr sz="1800" spc="-5" dirty="0">
                <a:solidFill>
                  <a:srgbClr val="0563C1"/>
                </a:solidFill>
                <a:latin typeface="Calibri"/>
                <a:cs typeface="Calibri"/>
              </a:rPr>
              <a:t> </a:t>
            </a:r>
            <a:r>
              <a:rPr lang="es-PE" sz="1800" u="sng" spc="-25" dirty="0">
                <a:solidFill>
                  <a:srgbClr val="0461C1"/>
                </a:solidFill>
                <a:uFill>
                  <a:solidFill>
                    <a:srgbClr val="0461C1"/>
                  </a:solidFill>
                </a:uFill>
                <a:latin typeface="Calibri"/>
                <a:cs typeface="Calibri"/>
              </a:rPr>
              <a:t>https://github.com/SouRitra01/IBM-</a:t>
            </a:r>
            <a:r>
              <a:rPr lang="es-PE" sz="1800" u="sng" spc="-30" dirty="0">
                <a:solidFill>
                  <a:srgbClr val="0461C1"/>
                </a:solidFill>
                <a:uFill>
                  <a:solidFill>
                    <a:srgbClr val="0461C1"/>
                  </a:solidFill>
                </a:uFill>
                <a:latin typeface="Calibri"/>
                <a:cs typeface="Calibri"/>
              </a:rPr>
              <a:t>Data-</a:t>
            </a:r>
            <a:r>
              <a:rPr lang="es-PE" sz="1800" u="sng" spc="-20" dirty="0">
                <a:solidFill>
                  <a:srgbClr val="0461C1"/>
                </a:solidFill>
                <a:uFill>
                  <a:solidFill>
                    <a:srgbClr val="0461C1"/>
                  </a:solidFill>
                </a:uFill>
                <a:latin typeface="Calibri"/>
                <a:cs typeface="Calibri"/>
              </a:rPr>
              <a:t>Science-</a:t>
            </a:r>
            <a:r>
              <a:rPr lang="es-PE" sz="1800" u="sng" spc="-10" dirty="0">
                <a:solidFill>
                  <a:srgbClr val="0461C1"/>
                </a:solidFill>
                <a:uFill>
                  <a:solidFill>
                    <a:srgbClr val="0461C1"/>
                  </a:solidFill>
                </a:uFill>
                <a:latin typeface="Calibri"/>
                <a:cs typeface="Calibri"/>
              </a:rPr>
              <a:t>Project/blob/main/Data%20Wrangling.ipynb</a:t>
            </a:r>
            <a:endParaRPr sz="1800" dirty="0">
              <a:latin typeface="Calibri"/>
              <a:cs typeface="Calibri"/>
            </a:endParaRPr>
          </a:p>
        </p:txBody>
      </p:sp>
      <p:sp>
        <p:nvSpPr>
          <p:cNvPr id="4" name="object 4"/>
          <p:cNvSpPr txBox="1">
            <a:spLocks noGrp="1"/>
          </p:cNvSpPr>
          <p:nvPr>
            <p:ph type="title"/>
          </p:nvPr>
        </p:nvSpPr>
        <p:spPr>
          <a:xfrm>
            <a:off x="848751" y="413511"/>
            <a:ext cx="3119120" cy="589280"/>
          </a:xfrm>
          <a:prstGeom prst="rect">
            <a:avLst/>
          </a:prstGeom>
        </p:spPr>
        <p:txBody>
          <a:bodyPr vert="horz" wrap="square" lIns="0" tIns="12700" rIns="0" bIns="0" rtlCol="0">
            <a:spAutoFit/>
          </a:bodyPr>
          <a:lstStyle/>
          <a:p>
            <a:pPr marL="12700">
              <a:lnSpc>
                <a:spcPct val="100000"/>
              </a:lnSpc>
              <a:spcBef>
                <a:spcPts val="100"/>
              </a:spcBef>
            </a:pPr>
            <a:r>
              <a:rPr sz="3700" spc="-105" dirty="0"/>
              <a:t>Data</a:t>
            </a:r>
            <a:r>
              <a:rPr sz="3700" spc="85" dirty="0"/>
              <a:t> </a:t>
            </a:r>
            <a:r>
              <a:rPr sz="3700" spc="-105" dirty="0"/>
              <a:t>Wrangling</a:t>
            </a:r>
            <a:endParaRPr sz="37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11</a:t>
            </a:fld>
            <a:endParaRPr spc="75" dirty="0"/>
          </a:p>
        </p:txBody>
      </p:sp>
      <p:graphicFrame>
        <p:nvGraphicFramePr>
          <p:cNvPr id="7" name="Diagrama 6">
            <a:extLst>
              <a:ext uri="{FF2B5EF4-FFF2-40B4-BE49-F238E27FC236}">
                <a16:creationId xmlns:a16="http://schemas.microsoft.com/office/drawing/2014/main" id="{289968B8-38A7-D110-57C3-DC4751CD4AC5}"/>
              </a:ext>
            </a:extLst>
          </p:cNvPr>
          <p:cNvGraphicFramePr/>
          <p:nvPr>
            <p:extLst>
              <p:ext uri="{D42A27DB-BD31-4B8C-83A1-F6EECF244321}">
                <p14:modId xmlns:p14="http://schemas.microsoft.com/office/powerpoint/2010/main" val="541616033"/>
              </p:ext>
            </p:extLst>
          </p:nvPr>
        </p:nvGraphicFramePr>
        <p:xfrm>
          <a:off x="1524000" y="2417126"/>
          <a:ext cx="6192131" cy="3242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542795"/>
            <a:ext cx="9415780" cy="3973524"/>
          </a:xfrm>
          <a:prstGeom prst="rect">
            <a:avLst/>
          </a:prstGeom>
        </p:spPr>
        <p:txBody>
          <a:bodyPr vert="horz" wrap="square" lIns="0" tIns="48895" rIns="0" bIns="0" rtlCol="0">
            <a:spAutoFit/>
          </a:bodyPr>
          <a:lstStyle/>
          <a:p>
            <a:pPr marL="241300" indent="-228600">
              <a:lnSpc>
                <a:spcPct val="100000"/>
              </a:lnSpc>
              <a:spcBef>
                <a:spcPts val="385"/>
              </a:spcBef>
              <a:buFont typeface="Arial MT"/>
              <a:buChar char="•"/>
              <a:tabLst>
                <a:tab pos="240665" algn="l"/>
                <a:tab pos="241300" algn="l"/>
              </a:tabLst>
            </a:pPr>
            <a:r>
              <a:rPr sz="1600" spc="-5" dirty="0">
                <a:latin typeface="Calibri"/>
                <a:cs typeface="Calibri"/>
              </a:rPr>
              <a:t>The</a:t>
            </a:r>
            <a:r>
              <a:rPr sz="1600" dirty="0">
                <a:latin typeface="Calibri"/>
                <a:cs typeface="Calibri"/>
              </a:rPr>
              <a:t> </a:t>
            </a:r>
            <a:r>
              <a:rPr sz="1600" spc="-10" dirty="0">
                <a:latin typeface="Calibri"/>
                <a:cs typeface="Calibri"/>
              </a:rPr>
              <a:t>following</a:t>
            </a:r>
            <a:r>
              <a:rPr sz="1600" spc="-5" dirty="0">
                <a:latin typeface="Calibri"/>
                <a:cs typeface="Calibri"/>
              </a:rPr>
              <a:t> SQL</a:t>
            </a:r>
            <a:r>
              <a:rPr sz="1600" dirty="0">
                <a:latin typeface="Calibri"/>
                <a:cs typeface="Calibri"/>
              </a:rPr>
              <a:t> </a:t>
            </a:r>
            <a:r>
              <a:rPr sz="1600" spc="-5" dirty="0">
                <a:latin typeface="Calibri"/>
                <a:cs typeface="Calibri"/>
              </a:rPr>
              <a:t>queries</a:t>
            </a:r>
            <a:r>
              <a:rPr sz="1600" spc="-10" dirty="0">
                <a:latin typeface="Calibri"/>
                <a:cs typeface="Calibri"/>
              </a:rPr>
              <a:t> were</a:t>
            </a:r>
            <a:r>
              <a:rPr sz="1600" spc="5" dirty="0">
                <a:latin typeface="Calibri"/>
                <a:cs typeface="Calibri"/>
              </a:rPr>
              <a:t> </a:t>
            </a:r>
            <a:r>
              <a:rPr sz="1600" spc="-5" dirty="0">
                <a:latin typeface="Calibri"/>
                <a:cs typeface="Calibri"/>
              </a:rPr>
              <a:t>performed:</a:t>
            </a:r>
            <a:endParaRPr sz="1600" dirty="0">
              <a:latin typeface="Calibri"/>
              <a:cs typeface="Calibri"/>
            </a:endParaRPr>
          </a:p>
          <a:p>
            <a:pPr marL="698500" lvl="1" indent="-228600">
              <a:lnSpc>
                <a:spcPct val="100000"/>
              </a:lnSpc>
              <a:spcBef>
                <a:spcPts val="290"/>
              </a:spcBef>
              <a:buFont typeface="Arial MT"/>
              <a:buChar char="•"/>
              <a:tabLst>
                <a:tab pos="697865" algn="l"/>
                <a:tab pos="698500" algn="l"/>
              </a:tabLst>
            </a:pPr>
            <a:r>
              <a:rPr sz="1600" spc="-5" dirty="0">
                <a:latin typeface="Calibri"/>
                <a:cs typeface="Calibri"/>
              </a:rPr>
              <a:t>Names </a:t>
            </a:r>
            <a:r>
              <a:rPr sz="1600" dirty="0">
                <a:latin typeface="Calibri"/>
                <a:cs typeface="Calibri"/>
              </a:rPr>
              <a:t>of</a:t>
            </a:r>
            <a:r>
              <a:rPr sz="1600" spc="-5" dirty="0">
                <a:latin typeface="Calibri"/>
                <a:cs typeface="Calibri"/>
              </a:rPr>
              <a:t> the</a:t>
            </a:r>
            <a:r>
              <a:rPr sz="1600" spc="5" dirty="0">
                <a:latin typeface="Calibri"/>
                <a:cs typeface="Calibri"/>
              </a:rPr>
              <a:t> </a:t>
            </a:r>
            <a:r>
              <a:rPr sz="1600" spc="-5" dirty="0">
                <a:latin typeface="Calibri"/>
                <a:cs typeface="Calibri"/>
              </a:rPr>
              <a:t>unique</a:t>
            </a:r>
            <a:r>
              <a:rPr sz="1600" spc="5" dirty="0">
                <a:latin typeface="Calibri"/>
                <a:cs typeface="Calibri"/>
              </a:rPr>
              <a:t> </a:t>
            </a:r>
            <a:r>
              <a:rPr sz="1600" spc="-5" dirty="0">
                <a:latin typeface="Calibri"/>
                <a:cs typeface="Calibri"/>
              </a:rPr>
              <a:t>launch </a:t>
            </a:r>
            <a:r>
              <a:rPr sz="1600" spc="-10" dirty="0">
                <a:latin typeface="Calibri"/>
                <a:cs typeface="Calibri"/>
              </a:rPr>
              <a:t>sites</a:t>
            </a:r>
            <a:r>
              <a:rPr sz="1600" dirty="0">
                <a:latin typeface="Calibri"/>
                <a:cs typeface="Calibri"/>
              </a:rPr>
              <a:t> </a:t>
            </a:r>
            <a:r>
              <a:rPr sz="1600" spc="-5" dirty="0">
                <a:latin typeface="Calibri"/>
                <a:cs typeface="Calibri"/>
              </a:rPr>
              <a:t>in the</a:t>
            </a:r>
            <a:r>
              <a:rPr sz="1600" spc="5" dirty="0">
                <a:latin typeface="Calibri"/>
                <a:cs typeface="Calibri"/>
              </a:rPr>
              <a:t> </a:t>
            </a:r>
            <a:r>
              <a:rPr sz="1600" spc="-5" dirty="0">
                <a:latin typeface="Calibri"/>
                <a:cs typeface="Calibri"/>
              </a:rPr>
              <a:t>space</a:t>
            </a:r>
            <a:r>
              <a:rPr sz="1600" spc="5" dirty="0">
                <a:latin typeface="Calibri"/>
                <a:cs typeface="Calibri"/>
              </a:rPr>
              <a:t> </a:t>
            </a:r>
            <a:r>
              <a:rPr sz="1600" spc="-5" dirty="0">
                <a:latin typeface="Calibri"/>
                <a:cs typeface="Calibri"/>
              </a:rPr>
              <a:t>mission;</a:t>
            </a:r>
            <a:endParaRPr sz="1600" dirty="0">
              <a:latin typeface="Calibri"/>
              <a:cs typeface="Calibri"/>
            </a:endParaRPr>
          </a:p>
          <a:p>
            <a:pPr marL="698500" lvl="1" indent="-228600">
              <a:lnSpc>
                <a:spcPct val="100000"/>
              </a:lnSpc>
              <a:spcBef>
                <a:spcPts val="360"/>
              </a:spcBef>
              <a:buFont typeface="Arial MT"/>
              <a:buChar char="•"/>
              <a:tabLst>
                <a:tab pos="697865" algn="l"/>
                <a:tab pos="698500" algn="l"/>
              </a:tabLst>
            </a:pPr>
            <a:r>
              <a:rPr sz="1600" spc="-50" dirty="0">
                <a:latin typeface="Calibri"/>
                <a:cs typeface="Calibri"/>
              </a:rPr>
              <a:t>Top</a:t>
            </a:r>
            <a:r>
              <a:rPr sz="1600" spc="-10" dirty="0">
                <a:latin typeface="Calibri"/>
                <a:cs typeface="Calibri"/>
              </a:rPr>
              <a:t> </a:t>
            </a:r>
            <a:r>
              <a:rPr sz="1600" dirty="0">
                <a:latin typeface="Calibri"/>
                <a:cs typeface="Calibri"/>
              </a:rPr>
              <a:t>5</a:t>
            </a:r>
            <a:r>
              <a:rPr sz="1600" spc="-5" dirty="0">
                <a:latin typeface="Calibri"/>
                <a:cs typeface="Calibri"/>
              </a:rPr>
              <a:t> launch</a:t>
            </a:r>
            <a:r>
              <a:rPr sz="1600" spc="-10" dirty="0">
                <a:latin typeface="Calibri"/>
                <a:cs typeface="Calibri"/>
              </a:rPr>
              <a:t> </a:t>
            </a:r>
            <a:r>
              <a:rPr sz="1600" spc="-5" dirty="0">
                <a:latin typeface="Calibri"/>
                <a:cs typeface="Calibri"/>
              </a:rPr>
              <a:t>sites </a:t>
            </a:r>
            <a:r>
              <a:rPr sz="1600" dirty="0">
                <a:latin typeface="Calibri"/>
                <a:cs typeface="Calibri"/>
              </a:rPr>
              <a:t>whose</a:t>
            </a:r>
            <a:r>
              <a:rPr sz="1600" spc="-5" dirty="0">
                <a:latin typeface="Calibri"/>
                <a:cs typeface="Calibri"/>
              </a:rPr>
              <a:t> name begins </a:t>
            </a:r>
            <a:r>
              <a:rPr sz="1600" dirty="0">
                <a:latin typeface="Calibri"/>
                <a:cs typeface="Calibri"/>
              </a:rPr>
              <a:t>with</a:t>
            </a:r>
            <a:r>
              <a:rPr sz="1600" spc="-10" dirty="0">
                <a:latin typeface="Calibri"/>
                <a:cs typeface="Calibri"/>
              </a:rPr>
              <a:t> </a:t>
            </a:r>
            <a:r>
              <a:rPr sz="1600" spc="-5" dirty="0">
                <a:latin typeface="Calibri"/>
                <a:cs typeface="Calibri"/>
              </a:rPr>
              <a:t>the string</a:t>
            </a:r>
            <a:r>
              <a:rPr sz="1600" spc="-10" dirty="0">
                <a:latin typeface="Calibri"/>
                <a:cs typeface="Calibri"/>
              </a:rPr>
              <a:t> </a:t>
            </a:r>
            <a:r>
              <a:rPr sz="1600" spc="-15" dirty="0">
                <a:latin typeface="Calibri"/>
                <a:cs typeface="Calibri"/>
              </a:rPr>
              <a:t>'CCA’;</a:t>
            </a:r>
            <a:endParaRPr sz="1600" dirty="0">
              <a:latin typeface="Calibri"/>
              <a:cs typeface="Calibri"/>
            </a:endParaRPr>
          </a:p>
          <a:p>
            <a:pPr marL="698500" lvl="1" indent="-228600">
              <a:lnSpc>
                <a:spcPct val="100000"/>
              </a:lnSpc>
              <a:spcBef>
                <a:spcPts val="290"/>
              </a:spcBef>
              <a:buFont typeface="Arial MT"/>
              <a:buChar char="•"/>
              <a:tabLst>
                <a:tab pos="697865" algn="l"/>
                <a:tab pos="698500" algn="l"/>
              </a:tabLst>
            </a:pPr>
            <a:r>
              <a:rPr sz="1600" spc="-35" dirty="0">
                <a:latin typeface="Calibri"/>
                <a:cs typeface="Calibri"/>
              </a:rPr>
              <a:t>Total</a:t>
            </a:r>
            <a:r>
              <a:rPr sz="1600" spc="-10" dirty="0">
                <a:latin typeface="Calibri"/>
                <a:cs typeface="Calibri"/>
              </a:rPr>
              <a:t> </a:t>
            </a:r>
            <a:r>
              <a:rPr sz="1600" spc="-15" dirty="0">
                <a:latin typeface="Calibri"/>
                <a:cs typeface="Calibri"/>
              </a:rPr>
              <a:t>pay</a:t>
            </a:r>
            <a:r>
              <a:rPr sz="1600" dirty="0">
                <a:latin typeface="Calibri"/>
                <a:cs typeface="Calibri"/>
              </a:rPr>
              <a:t> </a:t>
            </a:r>
            <a:r>
              <a:rPr sz="1600" spc="-5" dirty="0">
                <a:latin typeface="Calibri"/>
                <a:cs typeface="Calibri"/>
              </a:rPr>
              <a:t>load mass</a:t>
            </a:r>
            <a:r>
              <a:rPr sz="1600" dirty="0">
                <a:latin typeface="Calibri"/>
                <a:cs typeface="Calibri"/>
              </a:rPr>
              <a:t> </a:t>
            </a:r>
            <a:r>
              <a:rPr sz="1600" spc="-5" dirty="0">
                <a:latin typeface="Calibri"/>
                <a:cs typeface="Calibri"/>
              </a:rPr>
              <a:t>carried </a:t>
            </a:r>
            <a:r>
              <a:rPr sz="1600" spc="-10" dirty="0">
                <a:latin typeface="Calibri"/>
                <a:cs typeface="Calibri"/>
              </a:rPr>
              <a:t>by</a:t>
            </a:r>
            <a:r>
              <a:rPr sz="1600" dirty="0">
                <a:latin typeface="Calibri"/>
                <a:cs typeface="Calibri"/>
              </a:rPr>
              <a:t> </a:t>
            </a:r>
            <a:r>
              <a:rPr sz="1600" spc="-10" dirty="0">
                <a:latin typeface="Calibri"/>
                <a:cs typeface="Calibri"/>
              </a:rPr>
              <a:t>boosters</a:t>
            </a:r>
            <a:r>
              <a:rPr sz="1600" dirty="0">
                <a:latin typeface="Calibri"/>
                <a:cs typeface="Calibri"/>
              </a:rPr>
              <a:t> </a:t>
            </a:r>
            <a:r>
              <a:rPr sz="1600" spc="-5" dirty="0">
                <a:latin typeface="Calibri"/>
                <a:cs typeface="Calibri"/>
              </a:rPr>
              <a:t>launched </a:t>
            </a:r>
            <a:r>
              <a:rPr sz="1600" spc="-10" dirty="0">
                <a:latin typeface="Calibri"/>
                <a:cs typeface="Calibri"/>
              </a:rPr>
              <a:t>by</a:t>
            </a:r>
            <a:r>
              <a:rPr sz="1600" dirty="0">
                <a:latin typeface="Calibri"/>
                <a:cs typeface="Calibri"/>
              </a:rPr>
              <a:t> </a:t>
            </a:r>
            <a:r>
              <a:rPr sz="1600" spc="-5" dirty="0">
                <a:latin typeface="Calibri"/>
                <a:cs typeface="Calibri"/>
              </a:rPr>
              <a:t>NASA</a:t>
            </a:r>
            <a:r>
              <a:rPr sz="1600" dirty="0">
                <a:latin typeface="Calibri"/>
                <a:cs typeface="Calibri"/>
              </a:rPr>
              <a:t> </a:t>
            </a:r>
            <a:r>
              <a:rPr sz="1600" spc="-5" dirty="0">
                <a:latin typeface="Calibri"/>
                <a:cs typeface="Calibri"/>
              </a:rPr>
              <a:t>(CRS);</a:t>
            </a:r>
            <a:endParaRPr sz="1600" dirty="0">
              <a:latin typeface="Calibri"/>
              <a:cs typeface="Calibri"/>
            </a:endParaRPr>
          </a:p>
          <a:p>
            <a:pPr marL="698500" lvl="1" indent="-228600">
              <a:lnSpc>
                <a:spcPct val="100000"/>
              </a:lnSpc>
              <a:spcBef>
                <a:spcPts val="285"/>
              </a:spcBef>
              <a:buFont typeface="Arial MT"/>
              <a:buChar char="•"/>
              <a:tabLst>
                <a:tab pos="697865" algn="l"/>
                <a:tab pos="698500" algn="l"/>
              </a:tabLst>
            </a:pPr>
            <a:r>
              <a:rPr sz="1600" spc="-15" dirty="0">
                <a:latin typeface="Calibri"/>
                <a:cs typeface="Calibri"/>
              </a:rPr>
              <a:t>Average</a:t>
            </a:r>
            <a:r>
              <a:rPr sz="1600" spc="-5" dirty="0">
                <a:latin typeface="Calibri"/>
                <a:cs typeface="Calibri"/>
              </a:rPr>
              <a:t> </a:t>
            </a:r>
            <a:r>
              <a:rPr sz="1600" spc="-10" dirty="0">
                <a:latin typeface="Calibri"/>
                <a:cs typeface="Calibri"/>
              </a:rPr>
              <a:t>payload</a:t>
            </a:r>
            <a:r>
              <a:rPr sz="1600" spc="-5" dirty="0">
                <a:latin typeface="Calibri"/>
                <a:cs typeface="Calibri"/>
              </a:rPr>
              <a:t> mass</a:t>
            </a:r>
            <a:r>
              <a:rPr sz="1600" dirty="0">
                <a:latin typeface="Calibri"/>
                <a:cs typeface="Calibri"/>
              </a:rPr>
              <a:t> </a:t>
            </a:r>
            <a:r>
              <a:rPr sz="1600" spc="-5" dirty="0">
                <a:latin typeface="Calibri"/>
                <a:cs typeface="Calibri"/>
              </a:rPr>
              <a:t>carried </a:t>
            </a:r>
            <a:r>
              <a:rPr sz="1600" spc="-10" dirty="0">
                <a:latin typeface="Calibri"/>
                <a:cs typeface="Calibri"/>
              </a:rPr>
              <a:t>by</a:t>
            </a:r>
            <a:r>
              <a:rPr sz="1600" spc="-5" dirty="0">
                <a:latin typeface="Calibri"/>
                <a:cs typeface="Calibri"/>
              </a:rPr>
              <a:t> booster</a:t>
            </a:r>
            <a:r>
              <a:rPr sz="1600" spc="5" dirty="0">
                <a:latin typeface="Calibri"/>
                <a:cs typeface="Calibri"/>
              </a:rPr>
              <a:t> </a:t>
            </a:r>
            <a:r>
              <a:rPr sz="1600" spc="-10" dirty="0">
                <a:latin typeface="Calibri"/>
                <a:cs typeface="Calibri"/>
              </a:rPr>
              <a:t>version</a:t>
            </a:r>
            <a:r>
              <a:rPr sz="1600" spc="-5" dirty="0">
                <a:latin typeface="Calibri"/>
                <a:cs typeface="Calibri"/>
              </a:rPr>
              <a:t> </a:t>
            </a:r>
            <a:r>
              <a:rPr sz="1600" dirty="0">
                <a:latin typeface="Calibri"/>
                <a:cs typeface="Calibri"/>
              </a:rPr>
              <a:t>F9 </a:t>
            </a:r>
            <a:r>
              <a:rPr sz="1600" spc="-5" dirty="0">
                <a:latin typeface="Calibri"/>
                <a:cs typeface="Calibri"/>
              </a:rPr>
              <a:t>v1.1;</a:t>
            </a:r>
            <a:endParaRPr sz="1600" dirty="0">
              <a:latin typeface="Calibri"/>
              <a:cs typeface="Calibri"/>
            </a:endParaRPr>
          </a:p>
          <a:p>
            <a:pPr marL="698500" lvl="1" indent="-228600">
              <a:lnSpc>
                <a:spcPct val="100000"/>
              </a:lnSpc>
              <a:spcBef>
                <a:spcPts val="265"/>
              </a:spcBef>
              <a:buFont typeface="Arial MT"/>
              <a:buChar char="•"/>
              <a:tabLst>
                <a:tab pos="697865" algn="l"/>
                <a:tab pos="698500" algn="l"/>
              </a:tabLst>
            </a:pPr>
            <a:r>
              <a:rPr sz="1600" spc="-10" dirty="0">
                <a:latin typeface="Calibri"/>
                <a:cs typeface="Calibri"/>
              </a:rPr>
              <a:t>Date</a:t>
            </a:r>
            <a:r>
              <a:rPr sz="1600" spc="10" dirty="0">
                <a:latin typeface="Calibri"/>
                <a:cs typeface="Calibri"/>
              </a:rPr>
              <a:t> </a:t>
            </a:r>
            <a:r>
              <a:rPr sz="1600" dirty="0">
                <a:latin typeface="Calibri"/>
                <a:cs typeface="Calibri"/>
              </a:rPr>
              <a:t>when </a:t>
            </a:r>
            <a:r>
              <a:rPr sz="1600" spc="-5" dirty="0">
                <a:latin typeface="Calibri"/>
                <a:cs typeface="Calibri"/>
              </a:rPr>
              <a:t>the</a:t>
            </a:r>
            <a:r>
              <a:rPr sz="1600" spc="10" dirty="0">
                <a:latin typeface="Calibri"/>
                <a:cs typeface="Calibri"/>
              </a:rPr>
              <a:t> </a:t>
            </a:r>
            <a:r>
              <a:rPr sz="1600" spc="-15" dirty="0">
                <a:latin typeface="Calibri"/>
                <a:cs typeface="Calibri"/>
              </a:rPr>
              <a:t>first</a:t>
            </a:r>
            <a:r>
              <a:rPr sz="1600" spc="5" dirty="0">
                <a:latin typeface="Calibri"/>
                <a:cs typeface="Calibri"/>
              </a:rPr>
              <a:t> </a:t>
            </a:r>
            <a:r>
              <a:rPr sz="1600" spc="-10" dirty="0">
                <a:latin typeface="Calibri"/>
                <a:cs typeface="Calibri"/>
              </a:rPr>
              <a:t>successful</a:t>
            </a:r>
            <a:r>
              <a:rPr sz="1600" dirty="0">
                <a:latin typeface="Calibri"/>
                <a:cs typeface="Calibri"/>
              </a:rPr>
              <a:t> </a:t>
            </a:r>
            <a:r>
              <a:rPr sz="1600" spc="-10" dirty="0">
                <a:latin typeface="Calibri"/>
                <a:cs typeface="Calibri"/>
              </a:rPr>
              <a:t>landing</a:t>
            </a:r>
            <a:r>
              <a:rPr sz="1600" dirty="0">
                <a:latin typeface="Calibri"/>
                <a:cs typeface="Calibri"/>
              </a:rPr>
              <a:t> </a:t>
            </a:r>
            <a:r>
              <a:rPr sz="1600" spc="-10" dirty="0">
                <a:latin typeface="Calibri"/>
                <a:cs typeface="Calibri"/>
              </a:rPr>
              <a:t>outcome</a:t>
            </a:r>
            <a:r>
              <a:rPr sz="1600" spc="10" dirty="0">
                <a:latin typeface="Calibri"/>
                <a:cs typeface="Calibri"/>
              </a:rPr>
              <a:t> </a:t>
            </a:r>
            <a:r>
              <a:rPr sz="1600" spc="-5" dirty="0">
                <a:latin typeface="Calibri"/>
                <a:cs typeface="Calibri"/>
              </a:rPr>
              <a:t>in</a:t>
            </a:r>
            <a:r>
              <a:rPr sz="1600" dirty="0">
                <a:latin typeface="Calibri"/>
                <a:cs typeface="Calibri"/>
              </a:rPr>
              <a:t> </a:t>
            </a:r>
            <a:r>
              <a:rPr sz="1600" spc="-10" dirty="0">
                <a:latin typeface="Calibri"/>
                <a:cs typeface="Calibri"/>
              </a:rPr>
              <a:t>ground</a:t>
            </a:r>
            <a:r>
              <a:rPr sz="1600" dirty="0">
                <a:latin typeface="Calibri"/>
                <a:cs typeface="Calibri"/>
              </a:rPr>
              <a:t> </a:t>
            </a:r>
            <a:r>
              <a:rPr sz="1600" spc="-5" dirty="0">
                <a:latin typeface="Calibri"/>
                <a:cs typeface="Calibri"/>
              </a:rPr>
              <a:t>pad</a:t>
            </a:r>
            <a:r>
              <a:rPr sz="1600" spc="5" dirty="0">
                <a:latin typeface="Calibri"/>
                <a:cs typeface="Calibri"/>
              </a:rPr>
              <a:t> </a:t>
            </a:r>
            <a:r>
              <a:rPr sz="1600" spc="-10" dirty="0">
                <a:latin typeface="Calibri"/>
                <a:cs typeface="Calibri"/>
              </a:rPr>
              <a:t>was</a:t>
            </a:r>
            <a:r>
              <a:rPr sz="1600" dirty="0">
                <a:latin typeface="Calibri"/>
                <a:cs typeface="Calibri"/>
              </a:rPr>
              <a:t> </a:t>
            </a:r>
            <a:r>
              <a:rPr sz="1600" spc="-5" dirty="0">
                <a:latin typeface="Calibri"/>
                <a:cs typeface="Calibri"/>
              </a:rPr>
              <a:t>achieved;</a:t>
            </a:r>
            <a:endParaRPr sz="1600" dirty="0">
              <a:latin typeface="Calibri"/>
              <a:cs typeface="Calibri"/>
            </a:endParaRPr>
          </a:p>
          <a:p>
            <a:pPr marL="698500" marR="81915" lvl="1" indent="-228600">
              <a:lnSpc>
                <a:spcPts val="1700"/>
              </a:lnSpc>
              <a:spcBef>
                <a:spcPts val="625"/>
              </a:spcBef>
              <a:buFont typeface="Arial MT"/>
              <a:buChar char="•"/>
              <a:tabLst>
                <a:tab pos="697865" algn="l"/>
                <a:tab pos="698500" algn="l"/>
              </a:tabLst>
            </a:pPr>
            <a:r>
              <a:rPr sz="1600" spc="-5" dirty="0">
                <a:latin typeface="Calibri"/>
                <a:cs typeface="Calibri"/>
              </a:rPr>
              <a:t>Names</a:t>
            </a:r>
            <a:r>
              <a:rPr sz="1600" dirty="0">
                <a:latin typeface="Calibri"/>
                <a:cs typeface="Calibri"/>
              </a:rPr>
              <a:t> of </a:t>
            </a:r>
            <a:r>
              <a:rPr sz="1600" spc="-5" dirty="0">
                <a:latin typeface="Calibri"/>
                <a:cs typeface="Calibri"/>
              </a:rPr>
              <a:t>the</a:t>
            </a:r>
            <a:r>
              <a:rPr sz="1600" spc="10" dirty="0">
                <a:latin typeface="Calibri"/>
                <a:cs typeface="Calibri"/>
              </a:rPr>
              <a:t> </a:t>
            </a:r>
            <a:r>
              <a:rPr sz="1600" spc="-10" dirty="0">
                <a:latin typeface="Calibri"/>
                <a:cs typeface="Calibri"/>
              </a:rPr>
              <a:t>boosters</a:t>
            </a:r>
            <a:r>
              <a:rPr sz="1600" dirty="0">
                <a:latin typeface="Calibri"/>
                <a:cs typeface="Calibri"/>
              </a:rPr>
              <a:t> </a:t>
            </a:r>
            <a:r>
              <a:rPr sz="1600" spc="-5" dirty="0">
                <a:latin typeface="Calibri"/>
                <a:cs typeface="Calibri"/>
              </a:rPr>
              <a:t>which</a:t>
            </a:r>
            <a:r>
              <a:rPr sz="1600" dirty="0">
                <a:latin typeface="Calibri"/>
                <a:cs typeface="Calibri"/>
              </a:rPr>
              <a:t> </a:t>
            </a:r>
            <a:r>
              <a:rPr sz="1600" spc="-15" dirty="0">
                <a:latin typeface="Calibri"/>
                <a:cs typeface="Calibri"/>
              </a:rPr>
              <a:t>have</a:t>
            </a:r>
            <a:r>
              <a:rPr sz="1600" spc="10" dirty="0">
                <a:latin typeface="Calibri"/>
                <a:cs typeface="Calibri"/>
              </a:rPr>
              <a:t> </a:t>
            </a:r>
            <a:r>
              <a:rPr sz="1600" spc="-5" dirty="0">
                <a:latin typeface="Calibri"/>
                <a:cs typeface="Calibri"/>
              </a:rPr>
              <a:t>success</a:t>
            </a:r>
            <a:r>
              <a:rPr sz="1600" dirty="0">
                <a:latin typeface="Calibri"/>
                <a:cs typeface="Calibri"/>
              </a:rPr>
              <a:t> </a:t>
            </a:r>
            <a:r>
              <a:rPr sz="1600" spc="-5" dirty="0">
                <a:latin typeface="Calibri"/>
                <a:cs typeface="Calibri"/>
              </a:rPr>
              <a:t>in </a:t>
            </a:r>
            <a:r>
              <a:rPr sz="1600" spc="-10" dirty="0">
                <a:latin typeface="Calibri"/>
                <a:cs typeface="Calibri"/>
              </a:rPr>
              <a:t>drone</a:t>
            </a:r>
            <a:r>
              <a:rPr sz="1600" spc="10" dirty="0">
                <a:latin typeface="Calibri"/>
                <a:cs typeface="Calibri"/>
              </a:rPr>
              <a:t> </a:t>
            </a:r>
            <a:r>
              <a:rPr sz="1600" spc="-5" dirty="0">
                <a:latin typeface="Calibri"/>
                <a:cs typeface="Calibri"/>
              </a:rPr>
              <a:t>ship</a:t>
            </a:r>
            <a:r>
              <a:rPr sz="1600" dirty="0">
                <a:latin typeface="Calibri"/>
                <a:cs typeface="Calibri"/>
              </a:rPr>
              <a:t> </a:t>
            </a:r>
            <a:r>
              <a:rPr sz="1600" spc="-5" dirty="0">
                <a:latin typeface="Calibri"/>
                <a:cs typeface="Calibri"/>
              </a:rPr>
              <a:t>and</a:t>
            </a:r>
            <a:r>
              <a:rPr sz="1600" dirty="0">
                <a:latin typeface="Calibri"/>
                <a:cs typeface="Calibri"/>
              </a:rPr>
              <a:t> </a:t>
            </a:r>
            <a:r>
              <a:rPr sz="1600" spc="-15" dirty="0">
                <a:latin typeface="Calibri"/>
                <a:cs typeface="Calibri"/>
              </a:rPr>
              <a:t>have</a:t>
            </a:r>
            <a:r>
              <a:rPr sz="1600" spc="10" dirty="0">
                <a:latin typeface="Calibri"/>
                <a:cs typeface="Calibri"/>
              </a:rPr>
              <a:t> </a:t>
            </a:r>
            <a:r>
              <a:rPr sz="1600" spc="-10" dirty="0">
                <a:latin typeface="Calibri"/>
                <a:cs typeface="Calibri"/>
              </a:rPr>
              <a:t>payload</a:t>
            </a:r>
            <a:r>
              <a:rPr sz="1600" dirty="0">
                <a:latin typeface="Calibri"/>
                <a:cs typeface="Calibri"/>
              </a:rPr>
              <a:t> </a:t>
            </a:r>
            <a:r>
              <a:rPr sz="1600" spc="-5" dirty="0">
                <a:latin typeface="Calibri"/>
                <a:cs typeface="Calibri"/>
              </a:rPr>
              <a:t>mass between</a:t>
            </a:r>
            <a:r>
              <a:rPr sz="1600" dirty="0">
                <a:latin typeface="Calibri"/>
                <a:cs typeface="Calibri"/>
              </a:rPr>
              <a:t> 4000</a:t>
            </a:r>
            <a:r>
              <a:rPr sz="1600" spc="5" dirty="0">
                <a:latin typeface="Calibri"/>
                <a:cs typeface="Calibri"/>
              </a:rPr>
              <a:t> </a:t>
            </a:r>
            <a:r>
              <a:rPr sz="1600" spc="-5" dirty="0">
                <a:latin typeface="Calibri"/>
                <a:cs typeface="Calibri"/>
              </a:rPr>
              <a:t>and</a:t>
            </a:r>
            <a:r>
              <a:rPr sz="1600" dirty="0">
                <a:latin typeface="Calibri"/>
                <a:cs typeface="Calibri"/>
              </a:rPr>
              <a:t> 6000 </a:t>
            </a:r>
            <a:r>
              <a:rPr sz="1600" spc="-345" dirty="0">
                <a:latin typeface="Calibri"/>
                <a:cs typeface="Calibri"/>
              </a:rPr>
              <a:t> </a:t>
            </a:r>
            <a:r>
              <a:rPr sz="1600" spc="-5" dirty="0">
                <a:latin typeface="Calibri"/>
                <a:cs typeface="Calibri"/>
              </a:rPr>
              <a:t>kg;</a:t>
            </a:r>
            <a:endParaRPr sz="1600" dirty="0">
              <a:latin typeface="Calibri"/>
              <a:cs typeface="Calibri"/>
            </a:endParaRPr>
          </a:p>
          <a:p>
            <a:pPr marL="698500" lvl="1" indent="-228600">
              <a:lnSpc>
                <a:spcPct val="100000"/>
              </a:lnSpc>
              <a:spcBef>
                <a:spcPts val="270"/>
              </a:spcBef>
              <a:buFont typeface="Arial MT"/>
              <a:buChar char="•"/>
              <a:tabLst>
                <a:tab pos="697865" algn="l"/>
                <a:tab pos="698500" algn="l"/>
              </a:tabLst>
            </a:pPr>
            <a:r>
              <a:rPr sz="1600" spc="-35" dirty="0">
                <a:latin typeface="Calibri"/>
                <a:cs typeface="Calibri"/>
              </a:rPr>
              <a:t>Total</a:t>
            </a:r>
            <a:r>
              <a:rPr sz="1600" spc="-5" dirty="0">
                <a:latin typeface="Calibri"/>
                <a:cs typeface="Calibri"/>
              </a:rPr>
              <a:t> number</a:t>
            </a:r>
            <a:r>
              <a:rPr sz="1600" spc="5" dirty="0">
                <a:latin typeface="Calibri"/>
                <a:cs typeface="Calibri"/>
              </a:rPr>
              <a:t> </a:t>
            </a:r>
            <a:r>
              <a:rPr sz="1600" dirty="0">
                <a:latin typeface="Calibri"/>
                <a:cs typeface="Calibri"/>
              </a:rPr>
              <a:t>of </a:t>
            </a:r>
            <a:r>
              <a:rPr sz="1600" spc="-10" dirty="0">
                <a:latin typeface="Calibri"/>
                <a:cs typeface="Calibri"/>
              </a:rPr>
              <a:t>successful</a:t>
            </a:r>
            <a:r>
              <a:rPr sz="1600" spc="-5" dirty="0">
                <a:latin typeface="Calibri"/>
                <a:cs typeface="Calibri"/>
              </a:rPr>
              <a:t> and</a:t>
            </a:r>
            <a:r>
              <a:rPr sz="1600" dirty="0">
                <a:latin typeface="Calibri"/>
                <a:cs typeface="Calibri"/>
              </a:rPr>
              <a:t> </a:t>
            </a:r>
            <a:r>
              <a:rPr sz="1600" spc="-15" dirty="0">
                <a:latin typeface="Calibri"/>
                <a:cs typeface="Calibri"/>
              </a:rPr>
              <a:t>failure</a:t>
            </a:r>
            <a:r>
              <a:rPr sz="1600" dirty="0">
                <a:latin typeface="Calibri"/>
                <a:cs typeface="Calibri"/>
              </a:rPr>
              <a:t> </a:t>
            </a:r>
            <a:r>
              <a:rPr sz="1600" spc="-5" dirty="0">
                <a:latin typeface="Calibri"/>
                <a:cs typeface="Calibri"/>
              </a:rPr>
              <a:t>mission</a:t>
            </a:r>
            <a:r>
              <a:rPr sz="1600" dirty="0">
                <a:latin typeface="Calibri"/>
                <a:cs typeface="Calibri"/>
              </a:rPr>
              <a:t> </a:t>
            </a:r>
            <a:r>
              <a:rPr sz="1600" spc="-5" dirty="0">
                <a:latin typeface="Calibri"/>
                <a:cs typeface="Calibri"/>
              </a:rPr>
              <a:t>outcomes;</a:t>
            </a:r>
            <a:endParaRPr sz="1600" dirty="0">
              <a:latin typeface="Calibri"/>
              <a:cs typeface="Calibri"/>
            </a:endParaRPr>
          </a:p>
          <a:p>
            <a:pPr marL="698500" lvl="1" indent="-228600">
              <a:lnSpc>
                <a:spcPct val="100000"/>
              </a:lnSpc>
              <a:spcBef>
                <a:spcPts val="385"/>
              </a:spcBef>
              <a:buFont typeface="Arial MT"/>
              <a:buChar char="•"/>
              <a:tabLst>
                <a:tab pos="697865" algn="l"/>
                <a:tab pos="698500" algn="l"/>
              </a:tabLst>
            </a:pPr>
            <a:r>
              <a:rPr sz="1600" spc="-5" dirty="0">
                <a:latin typeface="Calibri"/>
                <a:cs typeface="Calibri"/>
              </a:rPr>
              <a:t>Names</a:t>
            </a:r>
            <a:r>
              <a:rPr sz="1600" dirty="0">
                <a:latin typeface="Calibri"/>
                <a:cs typeface="Calibri"/>
              </a:rPr>
              <a:t> of </a:t>
            </a:r>
            <a:r>
              <a:rPr sz="1600" spc="-5" dirty="0">
                <a:latin typeface="Calibri"/>
                <a:cs typeface="Calibri"/>
              </a:rPr>
              <a:t>the</a:t>
            </a:r>
            <a:r>
              <a:rPr sz="1600" spc="10" dirty="0">
                <a:latin typeface="Calibri"/>
                <a:cs typeface="Calibri"/>
              </a:rPr>
              <a:t> </a:t>
            </a:r>
            <a:r>
              <a:rPr sz="1600" spc="-5" dirty="0">
                <a:latin typeface="Calibri"/>
                <a:cs typeface="Calibri"/>
              </a:rPr>
              <a:t>booster</a:t>
            </a:r>
            <a:r>
              <a:rPr sz="1600" spc="10" dirty="0">
                <a:latin typeface="Calibri"/>
                <a:cs typeface="Calibri"/>
              </a:rPr>
              <a:t> </a:t>
            </a:r>
            <a:r>
              <a:rPr sz="1600" spc="-10" dirty="0">
                <a:latin typeface="Calibri"/>
                <a:cs typeface="Calibri"/>
              </a:rPr>
              <a:t>versions</a:t>
            </a:r>
            <a:r>
              <a:rPr sz="1600" dirty="0">
                <a:latin typeface="Calibri"/>
                <a:cs typeface="Calibri"/>
              </a:rPr>
              <a:t> </a:t>
            </a:r>
            <a:r>
              <a:rPr sz="1600" spc="-5" dirty="0">
                <a:latin typeface="Calibri"/>
                <a:cs typeface="Calibri"/>
              </a:rPr>
              <a:t>which</a:t>
            </a:r>
            <a:r>
              <a:rPr sz="1600" dirty="0">
                <a:latin typeface="Calibri"/>
                <a:cs typeface="Calibri"/>
              </a:rPr>
              <a:t> </a:t>
            </a:r>
            <a:r>
              <a:rPr sz="1600" spc="-15" dirty="0">
                <a:latin typeface="Calibri"/>
                <a:cs typeface="Calibri"/>
              </a:rPr>
              <a:t>have</a:t>
            </a:r>
            <a:r>
              <a:rPr sz="1600" spc="10" dirty="0">
                <a:latin typeface="Calibri"/>
                <a:cs typeface="Calibri"/>
              </a:rPr>
              <a:t> </a:t>
            </a:r>
            <a:r>
              <a:rPr sz="1600" spc="-5" dirty="0">
                <a:latin typeface="Calibri"/>
                <a:cs typeface="Calibri"/>
              </a:rPr>
              <a:t>carried</a:t>
            </a:r>
            <a:r>
              <a:rPr sz="1600"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maximum</a:t>
            </a:r>
            <a:r>
              <a:rPr sz="1600" dirty="0">
                <a:latin typeface="Calibri"/>
                <a:cs typeface="Calibri"/>
              </a:rPr>
              <a:t> </a:t>
            </a:r>
            <a:r>
              <a:rPr sz="1600" spc="-10" dirty="0">
                <a:latin typeface="Calibri"/>
                <a:cs typeface="Calibri"/>
              </a:rPr>
              <a:t>payload</a:t>
            </a:r>
            <a:r>
              <a:rPr sz="1600" dirty="0">
                <a:latin typeface="Calibri"/>
                <a:cs typeface="Calibri"/>
              </a:rPr>
              <a:t> </a:t>
            </a:r>
            <a:r>
              <a:rPr sz="1600" spc="-5" dirty="0">
                <a:latin typeface="Calibri"/>
                <a:cs typeface="Calibri"/>
              </a:rPr>
              <a:t>mass;</a:t>
            </a:r>
            <a:endParaRPr sz="1600" dirty="0">
              <a:latin typeface="Calibri"/>
              <a:cs typeface="Calibri"/>
            </a:endParaRPr>
          </a:p>
          <a:p>
            <a:pPr marL="698500" lvl="1" indent="-228600">
              <a:lnSpc>
                <a:spcPct val="100000"/>
              </a:lnSpc>
              <a:spcBef>
                <a:spcPts val="265"/>
              </a:spcBef>
              <a:buFont typeface="Arial MT"/>
              <a:buChar char="•"/>
              <a:tabLst>
                <a:tab pos="697865" algn="l"/>
                <a:tab pos="698500" algn="l"/>
              </a:tabLst>
            </a:pPr>
            <a:r>
              <a:rPr sz="1600" spc="-10" dirty="0">
                <a:latin typeface="Calibri"/>
                <a:cs typeface="Calibri"/>
              </a:rPr>
              <a:t>Failed</a:t>
            </a:r>
            <a:r>
              <a:rPr sz="1600" spc="-5" dirty="0">
                <a:latin typeface="Calibri"/>
                <a:cs typeface="Calibri"/>
              </a:rPr>
              <a:t> landing </a:t>
            </a:r>
            <a:r>
              <a:rPr sz="1600" dirty="0">
                <a:latin typeface="Calibri"/>
                <a:cs typeface="Calibri"/>
              </a:rPr>
              <a:t>out </a:t>
            </a:r>
            <a:r>
              <a:rPr sz="1600" spc="-5" dirty="0">
                <a:latin typeface="Calibri"/>
                <a:cs typeface="Calibri"/>
              </a:rPr>
              <a:t>comes</a:t>
            </a:r>
            <a:r>
              <a:rPr sz="1600" dirty="0">
                <a:latin typeface="Calibri"/>
                <a:cs typeface="Calibri"/>
              </a:rPr>
              <a:t> </a:t>
            </a:r>
            <a:r>
              <a:rPr sz="1600" spc="-5" dirty="0">
                <a:latin typeface="Calibri"/>
                <a:cs typeface="Calibri"/>
              </a:rPr>
              <a:t>in droneship,</a:t>
            </a:r>
            <a:r>
              <a:rPr sz="1600" dirty="0">
                <a:latin typeface="Calibri"/>
                <a:cs typeface="Calibri"/>
              </a:rPr>
              <a:t> </a:t>
            </a:r>
            <a:r>
              <a:rPr sz="1600" spc="-5" dirty="0">
                <a:latin typeface="Calibri"/>
                <a:cs typeface="Calibri"/>
              </a:rPr>
              <a:t>their</a:t>
            </a:r>
            <a:r>
              <a:rPr sz="1600" spc="5" dirty="0">
                <a:latin typeface="Calibri"/>
                <a:cs typeface="Calibri"/>
              </a:rPr>
              <a:t> </a:t>
            </a:r>
            <a:r>
              <a:rPr sz="1600" spc="-5" dirty="0">
                <a:latin typeface="Calibri"/>
                <a:cs typeface="Calibri"/>
              </a:rPr>
              <a:t>booster</a:t>
            </a:r>
            <a:r>
              <a:rPr sz="1600" spc="5" dirty="0">
                <a:latin typeface="Calibri"/>
                <a:cs typeface="Calibri"/>
              </a:rPr>
              <a:t> </a:t>
            </a:r>
            <a:r>
              <a:rPr sz="1600" spc="-10" dirty="0">
                <a:latin typeface="Calibri"/>
                <a:cs typeface="Calibri"/>
              </a:rPr>
              <a:t>versions,</a:t>
            </a:r>
            <a:r>
              <a:rPr sz="1600" spc="5" dirty="0">
                <a:latin typeface="Calibri"/>
                <a:cs typeface="Calibri"/>
              </a:rPr>
              <a:t> </a:t>
            </a:r>
            <a:r>
              <a:rPr sz="1600" spc="-5" dirty="0">
                <a:latin typeface="Calibri"/>
                <a:cs typeface="Calibri"/>
              </a:rPr>
              <a:t>and launch </a:t>
            </a:r>
            <a:r>
              <a:rPr sz="1600" spc="-10" dirty="0">
                <a:latin typeface="Calibri"/>
                <a:cs typeface="Calibri"/>
              </a:rPr>
              <a:t>site</a:t>
            </a:r>
            <a:r>
              <a:rPr sz="1600" dirty="0">
                <a:latin typeface="Calibri"/>
                <a:cs typeface="Calibri"/>
              </a:rPr>
              <a:t> </a:t>
            </a:r>
            <a:r>
              <a:rPr sz="1600" spc="-5" dirty="0">
                <a:latin typeface="Calibri"/>
                <a:cs typeface="Calibri"/>
              </a:rPr>
              <a:t>names</a:t>
            </a:r>
            <a:r>
              <a:rPr sz="1600" dirty="0">
                <a:latin typeface="Calibri"/>
                <a:cs typeface="Calibri"/>
              </a:rPr>
              <a:t> </a:t>
            </a:r>
            <a:r>
              <a:rPr sz="1600" spc="-10" dirty="0">
                <a:latin typeface="Calibri"/>
                <a:cs typeface="Calibri"/>
              </a:rPr>
              <a:t>for</a:t>
            </a:r>
            <a:r>
              <a:rPr sz="1600" spc="10" dirty="0">
                <a:latin typeface="Calibri"/>
                <a:cs typeface="Calibri"/>
              </a:rPr>
              <a:t> </a:t>
            </a:r>
            <a:r>
              <a:rPr sz="1600" spc="-5" dirty="0">
                <a:latin typeface="Calibri"/>
                <a:cs typeface="Calibri"/>
              </a:rPr>
              <a:t>in </a:t>
            </a:r>
            <a:r>
              <a:rPr sz="1600" spc="-10" dirty="0">
                <a:latin typeface="Calibri"/>
                <a:cs typeface="Calibri"/>
              </a:rPr>
              <a:t>year</a:t>
            </a:r>
            <a:r>
              <a:rPr sz="1600" spc="5" dirty="0">
                <a:latin typeface="Calibri"/>
                <a:cs typeface="Calibri"/>
              </a:rPr>
              <a:t> </a:t>
            </a:r>
            <a:r>
              <a:rPr sz="1600" dirty="0">
                <a:latin typeface="Calibri"/>
                <a:cs typeface="Calibri"/>
              </a:rPr>
              <a:t>2015;</a:t>
            </a:r>
            <a:r>
              <a:rPr sz="1600" spc="-5" dirty="0">
                <a:latin typeface="Calibri"/>
                <a:cs typeface="Calibri"/>
              </a:rPr>
              <a:t> and</a:t>
            </a:r>
            <a:endParaRPr sz="1600" dirty="0">
              <a:latin typeface="Calibri"/>
              <a:cs typeface="Calibri"/>
            </a:endParaRPr>
          </a:p>
          <a:p>
            <a:pPr marL="698500" marR="35560" lvl="1" indent="-228600">
              <a:lnSpc>
                <a:spcPts val="1700"/>
              </a:lnSpc>
              <a:spcBef>
                <a:spcPts val="525"/>
              </a:spcBef>
              <a:buFont typeface="Arial MT"/>
              <a:buChar char="•"/>
              <a:tabLst>
                <a:tab pos="697865" algn="l"/>
                <a:tab pos="698500" algn="l"/>
              </a:tabLst>
            </a:pPr>
            <a:r>
              <a:rPr sz="1600" spc="-5" dirty="0">
                <a:latin typeface="Calibri"/>
                <a:cs typeface="Calibri"/>
              </a:rPr>
              <a:t>Rank </a:t>
            </a:r>
            <a:r>
              <a:rPr sz="1600" dirty="0">
                <a:latin typeface="Calibri"/>
                <a:cs typeface="Calibri"/>
              </a:rPr>
              <a:t>of</a:t>
            </a:r>
            <a:r>
              <a:rPr sz="1600" spc="5" dirty="0">
                <a:latin typeface="Calibri"/>
                <a:cs typeface="Calibri"/>
              </a:rPr>
              <a:t> </a:t>
            </a:r>
            <a:r>
              <a:rPr sz="1600" spc="-5" dirty="0">
                <a:latin typeface="Calibri"/>
                <a:cs typeface="Calibri"/>
              </a:rPr>
              <a:t>the</a:t>
            </a:r>
            <a:r>
              <a:rPr sz="1600" spc="10" dirty="0">
                <a:latin typeface="Calibri"/>
                <a:cs typeface="Calibri"/>
              </a:rPr>
              <a:t> </a:t>
            </a:r>
            <a:r>
              <a:rPr sz="1600" spc="-10" dirty="0">
                <a:latin typeface="Calibri"/>
                <a:cs typeface="Calibri"/>
              </a:rPr>
              <a:t>count</a:t>
            </a:r>
            <a:r>
              <a:rPr sz="1600" dirty="0">
                <a:latin typeface="Calibri"/>
                <a:cs typeface="Calibri"/>
              </a:rPr>
              <a:t> of</a:t>
            </a:r>
            <a:r>
              <a:rPr sz="1600" spc="5" dirty="0">
                <a:latin typeface="Calibri"/>
                <a:cs typeface="Calibri"/>
              </a:rPr>
              <a:t> </a:t>
            </a:r>
            <a:r>
              <a:rPr sz="1600" spc="-5" dirty="0">
                <a:latin typeface="Calibri"/>
                <a:cs typeface="Calibri"/>
              </a:rPr>
              <a:t>landing</a:t>
            </a:r>
            <a:r>
              <a:rPr sz="1600" dirty="0">
                <a:latin typeface="Calibri"/>
                <a:cs typeface="Calibri"/>
              </a:rPr>
              <a:t> </a:t>
            </a:r>
            <a:r>
              <a:rPr sz="1600" spc="-5" dirty="0">
                <a:latin typeface="Calibri"/>
                <a:cs typeface="Calibri"/>
              </a:rPr>
              <a:t>outcomes</a:t>
            </a:r>
            <a:r>
              <a:rPr sz="1600" spc="5" dirty="0">
                <a:latin typeface="Calibri"/>
                <a:cs typeface="Calibri"/>
              </a:rPr>
              <a:t> </a:t>
            </a:r>
            <a:r>
              <a:rPr sz="1600" spc="-5" dirty="0">
                <a:latin typeface="Calibri"/>
                <a:cs typeface="Calibri"/>
              </a:rPr>
              <a:t>(such as</a:t>
            </a:r>
            <a:r>
              <a:rPr sz="1600" spc="5" dirty="0">
                <a:latin typeface="Calibri"/>
                <a:cs typeface="Calibri"/>
              </a:rPr>
              <a:t> </a:t>
            </a:r>
            <a:r>
              <a:rPr sz="1600" spc="-15" dirty="0">
                <a:latin typeface="Calibri"/>
                <a:cs typeface="Calibri"/>
              </a:rPr>
              <a:t>Failure</a:t>
            </a:r>
            <a:r>
              <a:rPr sz="1600" spc="10" dirty="0">
                <a:latin typeface="Calibri"/>
                <a:cs typeface="Calibri"/>
              </a:rPr>
              <a:t> </a:t>
            </a:r>
            <a:r>
              <a:rPr sz="1600" spc="-5" dirty="0">
                <a:latin typeface="Calibri"/>
                <a:cs typeface="Calibri"/>
              </a:rPr>
              <a:t>(droneship)</a:t>
            </a:r>
            <a:r>
              <a:rPr sz="1600" spc="5" dirty="0">
                <a:latin typeface="Calibri"/>
                <a:cs typeface="Calibri"/>
              </a:rPr>
              <a:t> </a:t>
            </a:r>
            <a:r>
              <a:rPr sz="1600" dirty="0">
                <a:latin typeface="Calibri"/>
                <a:cs typeface="Calibri"/>
              </a:rPr>
              <a:t>or</a:t>
            </a:r>
            <a:r>
              <a:rPr sz="1600" spc="5" dirty="0">
                <a:latin typeface="Calibri"/>
                <a:cs typeface="Calibri"/>
              </a:rPr>
              <a:t> </a:t>
            </a:r>
            <a:r>
              <a:rPr sz="1600" spc="-5" dirty="0">
                <a:latin typeface="Calibri"/>
                <a:cs typeface="Calibri"/>
              </a:rPr>
              <a:t>Success</a:t>
            </a:r>
            <a:r>
              <a:rPr sz="1600" spc="5" dirty="0">
                <a:latin typeface="Calibri"/>
                <a:cs typeface="Calibri"/>
              </a:rPr>
              <a:t> </a:t>
            </a:r>
            <a:r>
              <a:rPr sz="1600" spc="-5" dirty="0">
                <a:latin typeface="Calibri"/>
                <a:cs typeface="Calibri"/>
              </a:rPr>
              <a:t>(ground</a:t>
            </a:r>
            <a:r>
              <a:rPr sz="1600" dirty="0">
                <a:latin typeface="Calibri"/>
                <a:cs typeface="Calibri"/>
              </a:rPr>
              <a:t> </a:t>
            </a:r>
            <a:r>
              <a:rPr sz="1600" spc="-5" dirty="0">
                <a:latin typeface="Calibri"/>
                <a:cs typeface="Calibri"/>
              </a:rPr>
              <a:t>pad))</a:t>
            </a:r>
            <a:r>
              <a:rPr sz="1600" dirty="0">
                <a:latin typeface="Calibri"/>
                <a:cs typeface="Calibri"/>
              </a:rPr>
              <a:t> </a:t>
            </a:r>
            <a:r>
              <a:rPr sz="1600" spc="-5" dirty="0">
                <a:latin typeface="Calibri"/>
                <a:cs typeface="Calibri"/>
              </a:rPr>
              <a:t>between</a:t>
            </a:r>
            <a:r>
              <a:rPr sz="1600" dirty="0">
                <a:latin typeface="Calibri"/>
                <a:cs typeface="Calibri"/>
              </a:rPr>
              <a:t> </a:t>
            </a:r>
            <a:r>
              <a:rPr sz="1600" spc="-5" dirty="0">
                <a:latin typeface="Calibri"/>
                <a:cs typeface="Calibri"/>
              </a:rPr>
              <a:t>the </a:t>
            </a:r>
            <a:r>
              <a:rPr sz="1600" spc="-345" dirty="0">
                <a:latin typeface="Calibri"/>
                <a:cs typeface="Calibri"/>
              </a:rPr>
              <a:t> </a:t>
            </a:r>
            <a:r>
              <a:rPr sz="1600" spc="-15" dirty="0">
                <a:latin typeface="Calibri"/>
                <a:cs typeface="Calibri"/>
              </a:rPr>
              <a:t>date</a:t>
            </a:r>
            <a:r>
              <a:rPr sz="1600" spc="5" dirty="0">
                <a:latin typeface="Calibri"/>
                <a:cs typeface="Calibri"/>
              </a:rPr>
              <a:t> </a:t>
            </a:r>
            <a:r>
              <a:rPr sz="1600" spc="-5" dirty="0">
                <a:latin typeface="Calibri"/>
                <a:cs typeface="Calibri"/>
              </a:rPr>
              <a:t>2010-06-04</a:t>
            </a:r>
            <a:r>
              <a:rPr sz="1600" dirty="0">
                <a:latin typeface="Calibri"/>
                <a:cs typeface="Calibri"/>
              </a:rPr>
              <a:t> </a:t>
            </a:r>
            <a:r>
              <a:rPr sz="1600" spc="-5" dirty="0">
                <a:latin typeface="Calibri"/>
                <a:cs typeface="Calibri"/>
              </a:rPr>
              <a:t>and 2017-03-20.</a:t>
            </a:r>
            <a:endParaRPr sz="1600" dirty="0">
              <a:latin typeface="Calibri"/>
              <a:cs typeface="Calibri"/>
            </a:endParaRPr>
          </a:p>
          <a:p>
            <a:pPr marL="241300" indent="-228600">
              <a:lnSpc>
                <a:spcPct val="100000"/>
              </a:lnSpc>
              <a:spcBef>
                <a:spcPts val="850"/>
              </a:spcBef>
              <a:buFont typeface="Arial MT"/>
              <a:buChar char="•"/>
              <a:tabLst>
                <a:tab pos="240665" algn="l"/>
                <a:tab pos="241300" algn="l"/>
              </a:tabLst>
            </a:pPr>
            <a:r>
              <a:rPr sz="1600" spc="-5" dirty="0">
                <a:latin typeface="Calibri"/>
                <a:cs typeface="Calibri"/>
              </a:rPr>
              <a:t>Source</a:t>
            </a:r>
            <a:r>
              <a:rPr sz="1600" spc="65" dirty="0">
                <a:latin typeface="Calibri"/>
                <a:cs typeface="Calibri"/>
              </a:rPr>
              <a:t> </a:t>
            </a:r>
            <a:r>
              <a:rPr sz="1600" spc="-5" dirty="0">
                <a:latin typeface="Calibri"/>
                <a:cs typeface="Calibri"/>
              </a:rPr>
              <a:t>code:</a:t>
            </a:r>
            <a:r>
              <a:rPr sz="1600" spc="55" dirty="0">
                <a:solidFill>
                  <a:srgbClr val="0563C1"/>
                </a:solidFill>
                <a:latin typeface="Calibri"/>
                <a:cs typeface="Calibri"/>
              </a:rPr>
              <a:t> </a:t>
            </a:r>
            <a:r>
              <a:rPr sz="1600" u="sng" spc="-10" dirty="0">
                <a:solidFill>
                  <a:srgbClr val="0563C1"/>
                </a:solidFill>
                <a:uFill>
                  <a:solidFill>
                    <a:srgbClr val="0563C1"/>
                  </a:solidFill>
                </a:uFill>
                <a:latin typeface="Calibri"/>
                <a:cs typeface="Calibri"/>
              </a:rPr>
              <a:t>https://github.com/SouRitra01/IBM-Data-Science-Project/blob/main/EDA.ipynb</a:t>
            </a:r>
            <a:endParaRPr sz="1600" dirty="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12</a:t>
            </a:fld>
            <a:endParaRPr spc="75" dirty="0"/>
          </a:p>
        </p:txBody>
      </p:sp>
      <p:sp>
        <p:nvSpPr>
          <p:cNvPr id="3" name="object 3"/>
          <p:cNvSpPr txBox="1">
            <a:spLocks noGrp="1"/>
          </p:cNvSpPr>
          <p:nvPr>
            <p:ph type="title"/>
          </p:nvPr>
        </p:nvSpPr>
        <p:spPr>
          <a:xfrm>
            <a:off x="848751" y="413511"/>
            <a:ext cx="5621020" cy="589280"/>
          </a:xfrm>
          <a:prstGeom prst="rect">
            <a:avLst/>
          </a:prstGeom>
        </p:spPr>
        <p:txBody>
          <a:bodyPr vert="horz" wrap="square" lIns="0" tIns="12700" rIns="0" bIns="0" rtlCol="0">
            <a:spAutoFit/>
          </a:bodyPr>
          <a:lstStyle/>
          <a:p>
            <a:pPr marL="12700">
              <a:lnSpc>
                <a:spcPct val="100000"/>
              </a:lnSpc>
              <a:spcBef>
                <a:spcPts val="100"/>
              </a:spcBef>
            </a:pPr>
            <a:r>
              <a:rPr sz="3700" spc="-315" dirty="0"/>
              <a:t>EDA</a:t>
            </a:r>
            <a:r>
              <a:rPr sz="3700" spc="120" dirty="0"/>
              <a:t> </a:t>
            </a:r>
            <a:r>
              <a:rPr sz="3700" spc="5" dirty="0"/>
              <a:t>with</a:t>
            </a:r>
            <a:r>
              <a:rPr sz="3700" spc="120" dirty="0"/>
              <a:t> </a:t>
            </a:r>
            <a:r>
              <a:rPr sz="3700" spc="-105" dirty="0"/>
              <a:t>Data</a:t>
            </a:r>
            <a:r>
              <a:rPr sz="3700" spc="125" dirty="0"/>
              <a:t> </a:t>
            </a:r>
            <a:r>
              <a:rPr sz="3700" spc="-75" dirty="0"/>
              <a:t>Visualization</a:t>
            </a:r>
            <a:endParaRPr sz="3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0" y="1800859"/>
            <a:ext cx="9401175" cy="1549142"/>
          </a:xfrm>
          <a:prstGeom prst="rect">
            <a:avLst/>
          </a:prstGeom>
        </p:spPr>
        <p:txBody>
          <a:bodyPr vert="horz" wrap="square" lIns="0" tIns="48260" rIns="0" bIns="0" rtlCol="0">
            <a:spAutoFit/>
          </a:bodyPr>
          <a:lstStyle/>
          <a:p>
            <a:pPr marL="241300" marR="109855" indent="-228600">
              <a:lnSpc>
                <a:spcPts val="1900"/>
              </a:lnSpc>
              <a:spcBef>
                <a:spcPts val="380"/>
              </a:spcBef>
              <a:buFont typeface="Arial MT"/>
              <a:buChar char="•"/>
              <a:tabLst>
                <a:tab pos="240665" algn="l"/>
                <a:tab pos="241300" algn="l"/>
              </a:tabLst>
            </a:pPr>
            <a:r>
              <a:rPr sz="1800" spc="-85" dirty="0">
                <a:latin typeface="Calibri"/>
                <a:cs typeface="Calibri"/>
              </a:rPr>
              <a:t>To</a:t>
            </a:r>
            <a:r>
              <a:rPr sz="1800" spc="5" dirty="0">
                <a:latin typeface="Calibri"/>
                <a:cs typeface="Calibri"/>
              </a:rPr>
              <a:t> </a:t>
            </a:r>
            <a:r>
              <a:rPr sz="1800" spc="-10" dirty="0">
                <a:latin typeface="Calibri"/>
                <a:cs typeface="Calibri"/>
              </a:rPr>
              <a:t>explore</a:t>
            </a:r>
            <a:r>
              <a:rPr sz="1800" spc="15" dirty="0">
                <a:latin typeface="Calibri"/>
                <a:cs typeface="Calibri"/>
              </a:rPr>
              <a:t> </a:t>
            </a:r>
            <a:r>
              <a:rPr sz="1800" spc="-10" dirty="0">
                <a:latin typeface="Calibri"/>
                <a:cs typeface="Calibri"/>
              </a:rPr>
              <a:t>data,</a:t>
            </a:r>
            <a:r>
              <a:rPr sz="1800" spc="10" dirty="0">
                <a:latin typeface="Calibri"/>
                <a:cs typeface="Calibri"/>
              </a:rPr>
              <a:t> </a:t>
            </a:r>
            <a:r>
              <a:rPr sz="1800" spc="-10" dirty="0">
                <a:latin typeface="Calibri"/>
                <a:cs typeface="Calibri"/>
              </a:rPr>
              <a:t>scatterplots</a:t>
            </a:r>
            <a:r>
              <a:rPr sz="1800" spc="5" dirty="0">
                <a:latin typeface="Calibri"/>
                <a:cs typeface="Calibri"/>
              </a:rPr>
              <a:t> </a:t>
            </a:r>
            <a:r>
              <a:rPr sz="1800" dirty="0">
                <a:latin typeface="Calibri"/>
                <a:cs typeface="Calibri"/>
              </a:rPr>
              <a:t>and</a:t>
            </a:r>
            <a:r>
              <a:rPr sz="1800" spc="10" dirty="0">
                <a:latin typeface="Calibri"/>
                <a:cs typeface="Calibri"/>
              </a:rPr>
              <a:t> </a:t>
            </a:r>
            <a:r>
              <a:rPr sz="1800" spc="-5" dirty="0">
                <a:latin typeface="Calibri"/>
                <a:cs typeface="Calibri"/>
              </a:rPr>
              <a:t>bar</a:t>
            </a:r>
            <a:r>
              <a:rPr sz="1800" spc="5" dirty="0">
                <a:latin typeface="Calibri"/>
                <a:cs typeface="Calibri"/>
              </a:rPr>
              <a:t> </a:t>
            </a:r>
            <a:r>
              <a:rPr sz="1800" spc="-5" dirty="0">
                <a:latin typeface="Calibri"/>
                <a:cs typeface="Calibri"/>
              </a:rPr>
              <a:t>plots</a:t>
            </a:r>
            <a:r>
              <a:rPr sz="1800" spc="10" dirty="0">
                <a:latin typeface="Calibri"/>
                <a:cs typeface="Calibri"/>
              </a:rPr>
              <a:t> </a:t>
            </a:r>
            <a:r>
              <a:rPr sz="1800" spc="-15" dirty="0">
                <a:latin typeface="Calibri"/>
                <a:cs typeface="Calibri"/>
              </a:rPr>
              <a:t>were</a:t>
            </a:r>
            <a:r>
              <a:rPr sz="1800" spc="15" dirty="0">
                <a:latin typeface="Calibri"/>
                <a:cs typeface="Calibri"/>
              </a:rPr>
              <a:t> </a:t>
            </a:r>
            <a:r>
              <a:rPr sz="1800" dirty="0">
                <a:latin typeface="Calibri"/>
                <a:cs typeface="Calibri"/>
              </a:rPr>
              <a:t>used</a:t>
            </a:r>
            <a:r>
              <a:rPr sz="1800" spc="10" dirty="0">
                <a:latin typeface="Calibri"/>
                <a:cs typeface="Calibri"/>
              </a:rPr>
              <a:t> </a:t>
            </a:r>
            <a:r>
              <a:rPr sz="1800" spc="-15" dirty="0">
                <a:latin typeface="Calibri"/>
                <a:cs typeface="Calibri"/>
              </a:rPr>
              <a:t>to</a:t>
            </a:r>
            <a:r>
              <a:rPr sz="1800" spc="5" dirty="0">
                <a:latin typeface="Calibri"/>
                <a:cs typeface="Calibri"/>
              </a:rPr>
              <a:t> </a:t>
            </a:r>
            <a:r>
              <a:rPr sz="1800" spc="-10" dirty="0">
                <a:latin typeface="Calibri"/>
                <a:cs typeface="Calibri"/>
              </a:rPr>
              <a:t>visualize</a:t>
            </a:r>
            <a:r>
              <a:rPr sz="1800" spc="1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relationship</a:t>
            </a:r>
            <a:r>
              <a:rPr sz="1800" spc="10" dirty="0">
                <a:latin typeface="Calibri"/>
                <a:cs typeface="Calibri"/>
              </a:rPr>
              <a:t> </a:t>
            </a:r>
            <a:r>
              <a:rPr sz="1800" spc="-5" dirty="0">
                <a:latin typeface="Calibri"/>
                <a:cs typeface="Calibri"/>
              </a:rPr>
              <a:t>between</a:t>
            </a:r>
            <a:r>
              <a:rPr sz="1800" spc="10" dirty="0">
                <a:latin typeface="Calibri"/>
                <a:cs typeface="Calibri"/>
              </a:rPr>
              <a:t> </a:t>
            </a:r>
            <a:r>
              <a:rPr sz="1800" spc="-5" dirty="0">
                <a:latin typeface="Calibri"/>
                <a:cs typeface="Calibri"/>
              </a:rPr>
              <a:t>pair</a:t>
            </a:r>
            <a:r>
              <a:rPr sz="1800" spc="5" dirty="0">
                <a:latin typeface="Calibri"/>
                <a:cs typeface="Calibri"/>
              </a:rPr>
              <a:t> </a:t>
            </a:r>
            <a:r>
              <a:rPr sz="1800" dirty="0">
                <a:latin typeface="Calibri"/>
                <a:cs typeface="Calibri"/>
              </a:rPr>
              <a:t>of </a:t>
            </a:r>
            <a:r>
              <a:rPr sz="1800" spc="-390" dirty="0">
                <a:latin typeface="Calibri"/>
                <a:cs typeface="Calibri"/>
              </a:rPr>
              <a:t> </a:t>
            </a:r>
            <a:r>
              <a:rPr sz="1800" spc="-15" dirty="0">
                <a:latin typeface="Calibri"/>
                <a:cs typeface="Calibri"/>
              </a:rPr>
              <a:t>features:</a:t>
            </a:r>
            <a:endParaRPr sz="1800" dirty="0">
              <a:latin typeface="Calibri"/>
              <a:cs typeface="Calibri"/>
            </a:endParaRPr>
          </a:p>
          <a:p>
            <a:pPr marL="241300" marR="5080" indent="-228600">
              <a:lnSpc>
                <a:spcPts val="1920"/>
              </a:lnSpc>
              <a:spcBef>
                <a:spcPts val="1080"/>
              </a:spcBef>
              <a:buFont typeface="Arial MT"/>
              <a:buChar char="•"/>
              <a:tabLst>
                <a:tab pos="240665" algn="l"/>
                <a:tab pos="241300" algn="l"/>
              </a:tabLst>
            </a:pPr>
            <a:r>
              <a:rPr sz="1800" spc="-15" dirty="0">
                <a:latin typeface="Calibri"/>
                <a:cs typeface="Calibri"/>
              </a:rPr>
              <a:t>Payload</a:t>
            </a:r>
            <a:r>
              <a:rPr sz="1800" spc="5" dirty="0">
                <a:latin typeface="Calibri"/>
                <a:cs typeface="Calibri"/>
              </a:rPr>
              <a:t> </a:t>
            </a:r>
            <a:r>
              <a:rPr sz="1800" spc="-5" dirty="0">
                <a:latin typeface="Calibri"/>
                <a:cs typeface="Calibri"/>
              </a:rPr>
              <a:t>Mass</a:t>
            </a:r>
            <a:r>
              <a:rPr sz="1800" dirty="0">
                <a:latin typeface="Calibri"/>
                <a:cs typeface="Calibri"/>
              </a:rPr>
              <a:t> X</a:t>
            </a:r>
            <a:r>
              <a:rPr sz="1800" spc="5" dirty="0">
                <a:latin typeface="Calibri"/>
                <a:cs typeface="Calibri"/>
              </a:rPr>
              <a:t> </a:t>
            </a:r>
            <a:r>
              <a:rPr sz="1800" spc="-5" dirty="0">
                <a:latin typeface="Calibri"/>
                <a:cs typeface="Calibri"/>
              </a:rPr>
              <a:t>Flight</a:t>
            </a:r>
            <a:r>
              <a:rPr sz="1800" dirty="0">
                <a:latin typeface="Calibri"/>
                <a:cs typeface="Calibri"/>
              </a:rPr>
              <a:t> </a:t>
            </a:r>
            <a:r>
              <a:rPr sz="1800" spc="-25" dirty="0">
                <a:latin typeface="Calibri"/>
                <a:cs typeface="Calibri"/>
              </a:rPr>
              <a:t>Number,</a:t>
            </a:r>
            <a:r>
              <a:rPr sz="1800" spc="5" dirty="0">
                <a:latin typeface="Calibri"/>
                <a:cs typeface="Calibri"/>
              </a:rPr>
              <a:t> </a:t>
            </a:r>
            <a:r>
              <a:rPr sz="1800" dirty="0">
                <a:latin typeface="Calibri"/>
                <a:cs typeface="Calibri"/>
              </a:rPr>
              <a:t>Launch</a:t>
            </a:r>
            <a:r>
              <a:rPr sz="1800" spc="10" dirty="0">
                <a:latin typeface="Calibri"/>
                <a:cs typeface="Calibri"/>
              </a:rPr>
              <a:t> </a:t>
            </a:r>
            <a:r>
              <a:rPr sz="1800" spc="-10" dirty="0">
                <a:latin typeface="Calibri"/>
                <a:cs typeface="Calibri"/>
              </a:rPr>
              <a:t>Site</a:t>
            </a:r>
            <a:r>
              <a:rPr sz="1800" spc="10" dirty="0">
                <a:latin typeface="Calibri"/>
                <a:cs typeface="Calibri"/>
              </a:rPr>
              <a:t> </a:t>
            </a:r>
            <a:r>
              <a:rPr sz="1800" dirty="0">
                <a:latin typeface="Calibri"/>
                <a:cs typeface="Calibri"/>
              </a:rPr>
              <a:t>X</a:t>
            </a:r>
            <a:r>
              <a:rPr sz="1800" spc="5" dirty="0">
                <a:latin typeface="Calibri"/>
                <a:cs typeface="Calibri"/>
              </a:rPr>
              <a:t> </a:t>
            </a:r>
            <a:r>
              <a:rPr sz="1800" spc="-5" dirty="0">
                <a:latin typeface="Calibri"/>
                <a:cs typeface="Calibri"/>
              </a:rPr>
              <a:t>Flight</a:t>
            </a:r>
            <a:r>
              <a:rPr sz="1800" dirty="0">
                <a:latin typeface="Calibri"/>
                <a:cs typeface="Calibri"/>
              </a:rPr>
              <a:t> </a:t>
            </a:r>
            <a:r>
              <a:rPr sz="1800" spc="-25" dirty="0">
                <a:latin typeface="Calibri"/>
                <a:cs typeface="Calibri"/>
              </a:rPr>
              <a:t>Number,</a:t>
            </a:r>
            <a:r>
              <a:rPr sz="1800" spc="5" dirty="0">
                <a:latin typeface="Calibri"/>
                <a:cs typeface="Calibri"/>
              </a:rPr>
              <a:t> </a:t>
            </a:r>
            <a:r>
              <a:rPr sz="1800" dirty="0">
                <a:latin typeface="Calibri"/>
                <a:cs typeface="Calibri"/>
              </a:rPr>
              <a:t>Launch</a:t>
            </a:r>
            <a:r>
              <a:rPr sz="1800" spc="10" dirty="0">
                <a:latin typeface="Calibri"/>
                <a:cs typeface="Calibri"/>
              </a:rPr>
              <a:t> </a:t>
            </a:r>
            <a:r>
              <a:rPr sz="1800" spc="-10" dirty="0">
                <a:latin typeface="Calibri"/>
                <a:cs typeface="Calibri"/>
              </a:rPr>
              <a:t>Site</a:t>
            </a:r>
            <a:r>
              <a:rPr sz="1800" spc="10" dirty="0">
                <a:latin typeface="Calibri"/>
                <a:cs typeface="Calibri"/>
              </a:rPr>
              <a:t> </a:t>
            </a:r>
            <a:r>
              <a:rPr sz="1800" dirty="0">
                <a:latin typeface="Calibri"/>
                <a:cs typeface="Calibri"/>
              </a:rPr>
              <a:t>X</a:t>
            </a:r>
            <a:r>
              <a:rPr sz="1800" spc="5" dirty="0">
                <a:latin typeface="Calibri"/>
                <a:cs typeface="Calibri"/>
              </a:rPr>
              <a:t> </a:t>
            </a:r>
            <a:r>
              <a:rPr sz="1800" spc="-15" dirty="0">
                <a:latin typeface="Calibri"/>
                <a:cs typeface="Calibri"/>
              </a:rPr>
              <a:t>Payload</a:t>
            </a:r>
            <a:r>
              <a:rPr sz="1800" spc="10" dirty="0">
                <a:latin typeface="Calibri"/>
                <a:cs typeface="Calibri"/>
              </a:rPr>
              <a:t> </a:t>
            </a:r>
            <a:r>
              <a:rPr sz="1800" spc="-5" dirty="0">
                <a:latin typeface="Calibri"/>
                <a:cs typeface="Calibri"/>
              </a:rPr>
              <a:t>Mass,</a:t>
            </a:r>
            <a:r>
              <a:rPr sz="1800" spc="5" dirty="0">
                <a:latin typeface="Calibri"/>
                <a:cs typeface="Calibri"/>
              </a:rPr>
              <a:t> </a:t>
            </a:r>
            <a:r>
              <a:rPr sz="1800" spc="-5" dirty="0">
                <a:latin typeface="Calibri"/>
                <a:cs typeface="Calibri"/>
              </a:rPr>
              <a:t>Orbit</a:t>
            </a:r>
            <a:r>
              <a:rPr sz="1800" dirty="0">
                <a:latin typeface="Calibri"/>
                <a:cs typeface="Calibri"/>
              </a:rPr>
              <a:t> and </a:t>
            </a:r>
            <a:r>
              <a:rPr sz="1800" spc="-395" dirty="0">
                <a:latin typeface="Calibri"/>
                <a:cs typeface="Calibri"/>
              </a:rPr>
              <a:t> </a:t>
            </a:r>
            <a:r>
              <a:rPr sz="1800" spc="-5" dirty="0">
                <a:latin typeface="Calibri"/>
                <a:cs typeface="Calibri"/>
              </a:rPr>
              <a:t>Flight </a:t>
            </a:r>
            <a:r>
              <a:rPr sz="1800" spc="-25" dirty="0">
                <a:latin typeface="Calibri"/>
                <a:cs typeface="Calibri"/>
              </a:rPr>
              <a:t>Number,</a:t>
            </a:r>
            <a:r>
              <a:rPr sz="1800" spc="5" dirty="0">
                <a:latin typeface="Calibri"/>
                <a:cs typeface="Calibri"/>
              </a:rPr>
              <a:t> </a:t>
            </a:r>
            <a:r>
              <a:rPr sz="1800" spc="-15" dirty="0">
                <a:latin typeface="Calibri"/>
                <a:cs typeface="Calibri"/>
              </a:rPr>
              <a:t>Payload</a:t>
            </a:r>
            <a:r>
              <a:rPr sz="1800" spc="10"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Orbit</a:t>
            </a:r>
            <a:endParaRPr lang="es-MX" sz="1800" spc="-5" dirty="0">
              <a:latin typeface="Calibri"/>
              <a:cs typeface="Calibri"/>
            </a:endParaRPr>
          </a:p>
          <a:p>
            <a:pPr marL="12700" marR="5080">
              <a:lnSpc>
                <a:spcPts val="1920"/>
              </a:lnSpc>
              <a:spcBef>
                <a:spcPts val="1080"/>
              </a:spcBef>
              <a:tabLst>
                <a:tab pos="240665" algn="l"/>
                <a:tab pos="241300" algn="l"/>
              </a:tabLst>
            </a:pPr>
            <a:endParaRPr sz="1800" dirty="0">
              <a:latin typeface="Calibri"/>
              <a:cs typeface="Calibri"/>
            </a:endParaRPr>
          </a:p>
        </p:txBody>
      </p:sp>
      <p:sp>
        <p:nvSpPr>
          <p:cNvPr id="3" name="object 3"/>
          <p:cNvSpPr txBox="1"/>
          <p:nvPr/>
        </p:nvSpPr>
        <p:spPr>
          <a:xfrm>
            <a:off x="848750" y="5549233"/>
            <a:ext cx="6209030" cy="541020"/>
          </a:xfrm>
          <a:prstGeom prst="rect">
            <a:avLst/>
          </a:prstGeom>
        </p:spPr>
        <p:txBody>
          <a:bodyPr vert="horz" wrap="square" lIns="0" tIns="48260" rIns="0" bIns="0" rtlCol="0">
            <a:spAutoFit/>
          </a:bodyPr>
          <a:lstStyle/>
          <a:p>
            <a:pPr marL="241300" marR="5080" indent="-228600">
              <a:lnSpc>
                <a:spcPts val="1900"/>
              </a:lnSpc>
              <a:spcBef>
                <a:spcPts val="380"/>
              </a:spcBef>
              <a:buFont typeface="Arial MT"/>
              <a:buChar char="•"/>
              <a:tabLst>
                <a:tab pos="240665" algn="l"/>
                <a:tab pos="241300" algn="l"/>
              </a:tabLst>
            </a:pPr>
            <a:r>
              <a:rPr sz="1800" spc="-5" dirty="0">
                <a:latin typeface="Calibri"/>
                <a:cs typeface="Calibri"/>
              </a:rPr>
              <a:t>Source code:</a:t>
            </a:r>
            <a:r>
              <a:rPr sz="1800" spc="-5" dirty="0">
                <a:solidFill>
                  <a:srgbClr val="0563C1"/>
                </a:solidFill>
                <a:latin typeface="Calibri"/>
                <a:cs typeface="Calibri"/>
              </a:rPr>
              <a:t> </a:t>
            </a:r>
            <a:r>
              <a:rPr sz="1800" u="sng" spc="-5" dirty="0">
                <a:solidFill>
                  <a:srgbClr val="0563C1"/>
                </a:solidFill>
                <a:uFill>
                  <a:solidFill>
                    <a:srgbClr val="0563C1"/>
                  </a:solidFill>
                </a:uFill>
                <a:latin typeface="Calibri"/>
                <a:cs typeface="Calibri"/>
              </a:rPr>
              <a:t>https://github.com/SouRitra01/IBM-Data-Science- </a:t>
            </a:r>
            <a:r>
              <a:rPr sz="1800" spc="-395" dirty="0">
                <a:solidFill>
                  <a:srgbClr val="0563C1"/>
                </a:solidFill>
                <a:latin typeface="Calibri"/>
                <a:cs typeface="Calibri"/>
              </a:rPr>
              <a:t> </a:t>
            </a:r>
            <a:r>
              <a:rPr sz="1800" u="sng" spc="-5" dirty="0">
                <a:solidFill>
                  <a:srgbClr val="0563C1"/>
                </a:solidFill>
                <a:uFill>
                  <a:solidFill>
                    <a:srgbClr val="0563C1"/>
                  </a:solidFill>
                </a:uFill>
                <a:latin typeface="Calibri"/>
                <a:cs typeface="Calibri"/>
              </a:rPr>
              <a:t>Project/blob/main/EDA%20with%20Data%20Visualization.ipynb</a:t>
            </a:r>
            <a:endParaRPr sz="1800" dirty="0">
              <a:latin typeface="Calibri"/>
              <a:cs typeface="Calibri"/>
            </a:endParaRPr>
          </a:p>
        </p:txBody>
      </p:sp>
      <p:sp>
        <p:nvSpPr>
          <p:cNvPr id="4" name="object 4"/>
          <p:cNvSpPr txBox="1">
            <a:spLocks noGrp="1"/>
          </p:cNvSpPr>
          <p:nvPr>
            <p:ph type="title"/>
          </p:nvPr>
        </p:nvSpPr>
        <p:spPr>
          <a:xfrm>
            <a:off x="848751" y="413511"/>
            <a:ext cx="2816860" cy="589280"/>
          </a:xfrm>
          <a:prstGeom prst="rect">
            <a:avLst/>
          </a:prstGeom>
        </p:spPr>
        <p:txBody>
          <a:bodyPr vert="horz" wrap="square" lIns="0" tIns="12700" rIns="0" bIns="0" rtlCol="0">
            <a:spAutoFit/>
          </a:bodyPr>
          <a:lstStyle/>
          <a:p>
            <a:pPr marL="12700">
              <a:lnSpc>
                <a:spcPct val="100000"/>
              </a:lnSpc>
              <a:spcBef>
                <a:spcPts val="100"/>
              </a:spcBef>
            </a:pPr>
            <a:r>
              <a:rPr sz="3700" spc="-315" dirty="0"/>
              <a:t>EDA</a:t>
            </a:r>
            <a:r>
              <a:rPr sz="3700" spc="85" dirty="0"/>
              <a:t> </a:t>
            </a:r>
            <a:r>
              <a:rPr sz="3700" spc="5" dirty="0"/>
              <a:t>with</a:t>
            </a:r>
            <a:r>
              <a:rPr sz="3700" spc="85" dirty="0"/>
              <a:t> </a:t>
            </a:r>
            <a:r>
              <a:rPr sz="3700" spc="-325" dirty="0"/>
              <a:t>SQL</a:t>
            </a:r>
            <a:endParaRPr sz="3700"/>
          </a:p>
        </p:txBody>
      </p:sp>
      <p:pic>
        <p:nvPicPr>
          <p:cNvPr id="5" name="object 5"/>
          <p:cNvPicPr/>
          <p:nvPr/>
        </p:nvPicPr>
        <p:blipFill>
          <a:blip r:embed="rId2" cstate="print"/>
          <a:stretch>
            <a:fillRect/>
          </a:stretch>
        </p:blipFill>
        <p:spPr>
          <a:xfrm>
            <a:off x="919298" y="3258342"/>
            <a:ext cx="8834302" cy="229089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13</a:t>
            </a:fld>
            <a:endParaRPr spc="7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776476"/>
            <a:ext cx="9140825" cy="3262432"/>
          </a:xfrm>
          <a:prstGeom prst="rect">
            <a:avLst/>
          </a:prstGeom>
        </p:spPr>
        <p:txBody>
          <a:bodyPr vert="horz" wrap="square" lIns="0" tIns="106680" rIns="0" bIns="0" rtlCol="0">
            <a:spAutoFit/>
          </a:bodyPr>
          <a:lstStyle/>
          <a:p>
            <a:pPr marL="241300" indent="-228600">
              <a:lnSpc>
                <a:spcPct val="100000"/>
              </a:lnSpc>
              <a:spcBef>
                <a:spcPts val="840"/>
              </a:spcBef>
              <a:buFont typeface="Arial MT"/>
              <a:buChar char="•"/>
              <a:tabLst>
                <a:tab pos="240665" algn="l"/>
                <a:tab pos="241300" algn="l"/>
              </a:tabLst>
            </a:pPr>
            <a:r>
              <a:rPr sz="2000" spc="-15" dirty="0">
                <a:latin typeface="Calibri"/>
                <a:cs typeface="Calibri"/>
              </a:rPr>
              <a:t>Markers,</a:t>
            </a:r>
            <a:r>
              <a:rPr sz="2000" spc="10" dirty="0">
                <a:latin typeface="Calibri"/>
                <a:cs typeface="Calibri"/>
              </a:rPr>
              <a:t> </a:t>
            </a:r>
            <a:r>
              <a:rPr sz="2000" spc="-10" dirty="0">
                <a:latin typeface="Calibri"/>
                <a:cs typeface="Calibri"/>
              </a:rPr>
              <a:t>circles,</a:t>
            </a:r>
            <a:r>
              <a:rPr sz="2000" spc="10" dirty="0">
                <a:latin typeface="Calibri"/>
                <a:cs typeface="Calibri"/>
              </a:rPr>
              <a:t> </a:t>
            </a:r>
            <a:r>
              <a:rPr sz="2000" spc="-5" dirty="0">
                <a:latin typeface="Calibri"/>
                <a:cs typeface="Calibri"/>
              </a:rPr>
              <a:t>lines</a:t>
            </a:r>
            <a:r>
              <a:rPr sz="2000" spc="5" dirty="0">
                <a:latin typeface="Calibri"/>
                <a:cs typeface="Calibri"/>
              </a:rPr>
              <a:t> </a:t>
            </a:r>
            <a:r>
              <a:rPr sz="2000" dirty="0">
                <a:latin typeface="Calibri"/>
                <a:cs typeface="Calibri"/>
              </a:rPr>
              <a:t>and</a:t>
            </a:r>
            <a:r>
              <a:rPr sz="2000" spc="15" dirty="0">
                <a:latin typeface="Calibri"/>
                <a:cs typeface="Calibri"/>
              </a:rPr>
              <a:t> </a:t>
            </a:r>
            <a:r>
              <a:rPr sz="2000" spc="-15" dirty="0">
                <a:latin typeface="Calibri"/>
                <a:cs typeface="Calibri"/>
              </a:rPr>
              <a:t>marker</a:t>
            </a:r>
            <a:r>
              <a:rPr sz="2000" spc="5" dirty="0">
                <a:latin typeface="Calibri"/>
                <a:cs typeface="Calibri"/>
              </a:rPr>
              <a:t> </a:t>
            </a:r>
            <a:r>
              <a:rPr sz="2000" spc="-15" dirty="0">
                <a:latin typeface="Calibri"/>
                <a:cs typeface="Calibri"/>
              </a:rPr>
              <a:t>clusters</a:t>
            </a:r>
            <a:r>
              <a:rPr sz="2000" spc="5" dirty="0">
                <a:latin typeface="Calibri"/>
                <a:cs typeface="Calibri"/>
              </a:rPr>
              <a:t> </a:t>
            </a:r>
            <a:r>
              <a:rPr sz="2000" spc="-15" dirty="0">
                <a:latin typeface="Calibri"/>
                <a:cs typeface="Calibri"/>
              </a:rPr>
              <a:t>were</a:t>
            </a:r>
            <a:r>
              <a:rPr sz="2000" spc="15" dirty="0">
                <a:latin typeface="Calibri"/>
                <a:cs typeface="Calibri"/>
              </a:rPr>
              <a:t> </a:t>
            </a:r>
            <a:r>
              <a:rPr sz="2000" spc="-5" dirty="0">
                <a:latin typeface="Calibri"/>
                <a:cs typeface="Calibri"/>
              </a:rPr>
              <a:t>used</a:t>
            </a:r>
            <a:r>
              <a:rPr sz="2000" spc="20" dirty="0">
                <a:latin typeface="Calibri"/>
                <a:cs typeface="Calibri"/>
              </a:rPr>
              <a:t> </a:t>
            </a:r>
            <a:r>
              <a:rPr sz="2000" spc="-5" dirty="0">
                <a:latin typeface="Calibri"/>
                <a:cs typeface="Calibri"/>
              </a:rPr>
              <a:t>with</a:t>
            </a:r>
            <a:r>
              <a:rPr sz="2000" spc="15" dirty="0">
                <a:latin typeface="Calibri"/>
                <a:cs typeface="Calibri"/>
              </a:rPr>
              <a:t> </a:t>
            </a:r>
            <a:r>
              <a:rPr sz="2000" spc="-10" dirty="0">
                <a:latin typeface="Calibri"/>
                <a:cs typeface="Calibri"/>
              </a:rPr>
              <a:t>Folium</a:t>
            </a:r>
            <a:r>
              <a:rPr sz="2000" spc="10" dirty="0">
                <a:latin typeface="Calibri"/>
                <a:cs typeface="Calibri"/>
              </a:rPr>
              <a:t> </a:t>
            </a:r>
            <a:r>
              <a:rPr sz="2000" spc="-5" dirty="0">
                <a:latin typeface="Calibri"/>
                <a:cs typeface="Calibri"/>
              </a:rPr>
              <a:t>Maps</a:t>
            </a:r>
            <a:endParaRPr sz="2000" dirty="0">
              <a:latin typeface="Calibri"/>
              <a:cs typeface="Calibri"/>
            </a:endParaRPr>
          </a:p>
          <a:p>
            <a:pPr marL="241300" indent="-228600">
              <a:lnSpc>
                <a:spcPct val="100000"/>
              </a:lnSpc>
              <a:spcBef>
                <a:spcPts val="745"/>
              </a:spcBef>
              <a:buFont typeface="Arial MT"/>
              <a:buChar char="•"/>
              <a:tabLst>
                <a:tab pos="240665" algn="l"/>
                <a:tab pos="241300" algn="l"/>
              </a:tabLst>
            </a:pPr>
            <a:r>
              <a:rPr sz="2000" spc="-20" dirty="0">
                <a:latin typeface="Calibri"/>
                <a:cs typeface="Calibri"/>
              </a:rPr>
              <a:t>Markers</a:t>
            </a:r>
            <a:r>
              <a:rPr sz="2000" spc="-5" dirty="0">
                <a:latin typeface="Calibri"/>
                <a:cs typeface="Calibri"/>
              </a:rPr>
              <a:t> </a:t>
            </a:r>
            <a:r>
              <a:rPr sz="2000" spc="-10" dirty="0">
                <a:latin typeface="Calibri"/>
                <a:cs typeface="Calibri"/>
              </a:rPr>
              <a:t>indicate</a:t>
            </a:r>
            <a:r>
              <a:rPr sz="2000" spc="5" dirty="0">
                <a:latin typeface="Calibri"/>
                <a:cs typeface="Calibri"/>
              </a:rPr>
              <a:t> </a:t>
            </a:r>
            <a:r>
              <a:rPr sz="2000" spc="-5" dirty="0">
                <a:latin typeface="Calibri"/>
                <a:cs typeface="Calibri"/>
              </a:rPr>
              <a:t>points</a:t>
            </a:r>
            <a:r>
              <a:rPr sz="2000" dirty="0">
                <a:latin typeface="Calibri"/>
                <a:cs typeface="Calibri"/>
              </a:rPr>
              <a:t> </a:t>
            </a:r>
            <a:r>
              <a:rPr sz="2000" spc="-20" dirty="0">
                <a:latin typeface="Calibri"/>
                <a:cs typeface="Calibri"/>
              </a:rPr>
              <a:t>like</a:t>
            </a:r>
            <a:r>
              <a:rPr sz="2000" spc="5" dirty="0">
                <a:latin typeface="Calibri"/>
                <a:cs typeface="Calibri"/>
              </a:rPr>
              <a:t> </a:t>
            </a:r>
            <a:r>
              <a:rPr sz="2000" dirty="0">
                <a:latin typeface="Calibri"/>
                <a:cs typeface="Calibri"/>
              </a:rPr>
              <a:t>launch</a:t>
            </a:r>
            <a:r>
              <a:rPr sz="2000" spc="5" dirty="0">
                <a:latin typeface="Calibri"/>
                <a:cs typeface="Calibri"/>
              </a:rPr>
              <a:t> </a:t>
            </a:r>
            <a:r>
              <a:rPr sz="2000" spc="-10" dirty="0">
                <a:latin typeface="Calibri"/>
                <a:cs typeface="Calibri"/>
              </a:rPr>
              <a:t>sites;</a:t>
            </a:r>
            <a:endParaRPr sz="2000" dirty="0">
              <a:latin typeface="Calibri"/>
              <a:cs typeface="Calibri"/>
            </a:endParaRPr>
          </a:p>
          <a:p>
            <a:pPr marL="241300" indent="-228600">
              <a:lnSpc>
                <a:spcPct val="100000"/>
              </a:lnSpc>
              <a:spcBef>
                <a:spcPts val="840"/>
              </a:spcBef>
              <a:buFont typeface="Arial MT"/>
              <a:buChar char="•"/>
              <a:tabLst>
                <a:tab pos="240665" algn="l"/>
                <a:tab pos="241300" algn="l"/>
              </a:tabLst>
            </a:pPr>
            <a:r>
              <a:rPr sz="2000" spc="-10" dirty="0">
                <a:latin typeface="Calibri"/>
                <a:cs typeface="Calibri"/>
              </a:rPr>
              <a:t>Circles</a:t>
            </a:r>
            <a:r>
              <a:rPr sz="2000" spc="5" dirty="0">
                <a:latin typeface="Calibri"/>
                <a:cs typeface="Calibri"/>
              </a:rPr>
              <a:t> </a:t>
            </a:r>
            <a:r>
              <a:rPr sz="2000" spc="-10" dirty="0">
                <a:latin typeface="Calibri"/>
                <a:cs typeface="Calibri"/>
              </a:rPr>
              <a:t>indicate</a:t>
            </a:r>
            <a:r>
              <a:rPr sz="2000" spc="25" dirty="0">
                <a:latin typeface="Calibri"/>
                <a:cs typeface="Calibri"/>
              </a:rPr>
              <a:t> </a:t>
            </a:r>
            <a:r>
              <a:rPr sz="2000" spc="-5" dirty="0">
                <a:latin typeface="Calibri"/>
                <a:cs typeface="Calibri"/>
              </a:rPr>
              <a:t>highlighted</a:t>
            </a:r>
            <a:r>
              <a:rPr sz="2000" spc="20" dirty="0">
                <a:latin typeface="Calibri"/>
                <a:cs typeface="Calibri"/>
              </a:rPr>
              <a:t> </a:t>
            </a:r>
            <a:r>
              <a:rPr sz="2000" spc="-10" dirty="0">
                <a:latin typeface="Calibri"/>
                <a:cs typeface="Calibri"/>
              </a:rPr>
              <a:t>areas</a:t>
            </a:r>
            <a:r>
              <a:rPr sz="2000" spc="10" dirty="0">
                <a:latin typeface="Calibri"/>
                <a:cs typeface="Calibri"/>
              </a:rPr>
              <a:t> </a:t>
            </a:r>
            <a:r>
              <a:rPr sz="2000" spc="-10" dirty="0">
                <a:latin typeface="Calibri"/>
                <a:cs typeface="Calibri"/>
              </a:rPr>
              <a:t>around</a:t>
            </a:r>
            <a:r>
              <a:rPr sz="2000" spc="20" dirty="0">
                <a:latin typeface="Calibri"/>
                <a:cs typeface="Calibri"/>
              </a:rPr>
              <a:t> </a:t>
            </a:r>
            <a:r>
              <a:rPr sz="2000" spc="-5" dirty="0">
                <a:latin typeface="Calibri"/>
                <a:cs typeface="Calibri"/>
              </a:rPr>
              <a:t>specific</a:t>
            </a:r>
            <a:r>
              <a:rPr sz="2000" spc="15" dirty="0">
                <a:latin typeface="Calibri"/>
                <a:cs typeface="Calibri"/>
              </a:rPr>
              <a:t> </a:t>
            </a:r>
            <a:r>
              <a:rPr sz="2000" spc="-10" dirty="0">
                <a:latin typeface="Calibri"/>
                <a:cs typeface="Calibri"/>
              </a:rPr>
              <a:t>coordinates,</a:t>
            </a:r>
            <a:r>
              <a:rPr sz="2000" spc="15" dirty="0">
                <a:latin typeface="Calibri"/>
                <a:cs typeface="Calibri"/>
              </a:rPr>
              <a:t> </a:t>
            </a:r>
            <a:r>
              <a:rPr sz="2000" spc="-20" dirty="0">
                <a:latin typeface="Calibri"/>
                <a:cs typeface="Calibri"/>
              </a:rPr>
              <a:t>like</a:t>
            </a:r>
            <a:r>
              <a:rPr sz="2000" spc="20" dirty="0">
                <a:latin typeface="Calibri"/>
                <a:cs typeface="Calibri"/>
              </a:rPr>
              <a:t> </a:t>
            </a:r>
            <a:r>
              <a:rPr sz="2000" spc="-10" dirty="0">
                <a:latin typeface="Calibri"/>
                <a:cs typeface="Calibri"/>
              </a:rPr>
              <a:t>NASA</a:t>
            </a:r>
            <a:r>
              <a:rPr sz="2000" spc="10" dirty="0">
                <a:latin typeface="Calibri"/>
                <a:cs typeface="Calibri"/>
              </a:rPr>
              <a:t> </a:t>
            </a:r>
            <a:r>
              <a:rPr sz="2000" spc="-5" dirty="0">
                <a:latin typeface="Calibri"/>
                <a:cs typeface="Calibri"/>
              </a:rPr>
              <a:t>Johnson</a:t>
            </a:r>
            <a:r>
              <a:rPr sz="2000" spc="20" dirty="0">
                <a:latin typeface="Calibri"/>
                <a:cs typeface="Calibri"/>
              </a:rPr>
              <a:t> </a:t>
            </a:r>
            <a:r>
              <a:rPr sz="2000" spc="-5" dirty="0">
                <a:latin typeface="Calibri"/>
                <a:cs typeface="Calibri"/>
              </a:rPr>
              <a:t>Space</a:t>
            </a:r>
            <a:r>
              <a:rPr sz="2000" spc="15" dirty="0">
                <a:latin typeface="Calibri"/>
                <a:cs typeface="Calibri"/>
              </a:rPr>
              <a:t> </a:t>
            </a:r>
            <a:r>
              <a:rPr sz="2000" spc="-10" dirty="0">
                <a:latin typeface="Calibri"/>
                <a:cs typeface="Calibri"/>
              </a:rPr>
              <a:t>Center;</a:t>
            </a:r>
            <a:endParaRPr sz="2000" dirty="0">
              <a:latin typeface="Calibri"/>
              <a:cs typeface="Calibri"/>
            </a:endParaRPr>
          </a:p>
          <a:p>
            <a:pPr marL="241300" indent="-228600">
              <a:lnSpc>
                <a:spcPct val="100000"/>
              </a:lnSpc>
              <a:spcBef>
                <a:spcPts val="720"/>
              </a:spcBef>
              <a:buFont typeface="Arial MT"/>
              <a:buChar char="•"/>
              <a:tabLst>
                <a:tab pos="240665" algn="l"/>
                <a:tab pos="241300" algn="l"/>
              </a:tabLst>
            </a:pPr>
            <a:r>
              <a:rPr sz="2000" spc="-15" dirty="0">
                <a:latin typeface="Calibri"/>
                <a:cs typeface="Calibri"/>
              </a:rPr>
              <a:t>Marker</a:t>
            </a:r>
            <a:r>
              <a:rPr sz="2000" spc="5" dirty="0">
                <a:latin typeface="Calibri"/>
                <a:cs typeface="Calibri"/>
              </a:rPr>
              <a:t> </a:t>
            </a:r>
            <a:r>
              <a:rPr sz="2000" spc="-15" dirty="0">
                <a:latin typeface="Calibri"/>
                <a:cs typeface="Calibri"/>
              </a:rPr>
              <a:t>clusters</a:t>
            </a:r>
            <a:r>
              <a:rPr sz="2000" spc="5" dirty="0">
                <a:latin typeface="Calibri"/>
                <a:cs typeface="Calibri"/>
              </a:rPr>
              <a:t> </a:t>
            </a:r>
            <a:r>
              <a:rPr sz="2000" spc="-10" dirty="0">
                <a:latin typeface="Calibri"/>
                <a:cs typeface="Calibri"/>
              </a:rPr>
              <a:t>indicates</a:t>
            </a:r>
            <a:r>
              <a:rPr sz="2000" spc="10" dirty="0">
                <a:latin typeface="Calibri"/>
                <a:cs typeface="Calibri"/>
              </a:rPr>
              <a:t> </a:t>
            </a:r>
            <a:r>
              <a:rPr sz="2000" spc="-10" dirty="0">
                <a:latin typeface="Calibri"/>
                <a:cs typeface="Calibri"/>
              </a:rPr>
              <a:t>groups</a:t>
            </a:r>
            <a:r>
              <a:rPr sz="2000" spc="5" dirty="0">
                <a:latin typeface="Calibri"/>
                <a:cs typeface="Calibri"/>
              </a:rPr>
              <a:t> </a:t>
            </a:r>
            <a:r>
              <a:rPr sz="2000" dirty="0">
                <a:latin typeface="Calibri"/>
                <a:cs typeface="Calibri"/>
              </a:rPr>
              <a:t>of</a:t>
            </a:r>
            <a:r>
              <a:rPr sz="2000" spc="15" dirty="0">
                <a:latin typeface="Calibri"/>
                <a:cs typeface="Calibri"/>
              </a:rPr>
              <a:t> </a:t>
            </a:r>
            <a:r>
              <a:rPr sz="2000" spc="-10" dirty="0">
                <a:latin typeface="Calibri"/>
                <a:cs typeface="Calibri"/>
              </a:rPr>
              <a:t>events</a:t>
            </a:r>
            <a:r>
              <a:rPr sz="2000" spc="5" dirty="0">
                <a:latin typeface="Calibri"/>
                <a:cs typeface="Calibri"/>
              </a:rPr>
              <a:t> </a:t>
            </a:r>
            <a:r>
              <a:rPr sz="2000" spc="-5" dirty="0">
                <a:latin typeface="Calibri"/>
                <a:cs typeface="Calibri"/>
              </a:rPr>
              <a:t>in</a:t>
            </a:r>
            <a:r>
              <a:rPr sz="2000" spc="20" dirty="0">
                <a:latin typeface="Calibri"/>
                <a:cs typeface="Calibri"/>
              </a:rPr>
              <a:t> </a:t>
            </a:r>
            <a:r>
              <a:rPr sz="2000" dirty="0">
                <a:latin typeface="Calibri"/>
                <a:cs typeface="Calibri"/>
              </a:rPr>
              <a:t>each</a:t>
            </a:r>
            <a:r>
              <a:rPr sz="2000" spc="15" dirty="0">
                <a:latin typeface="Calibri"/>
                <a:cs typeface="Calibri"/>
              </a:rPr>
              <a:t> </a:t>
            </a:r>
            <a:r>
              <a:rPr sz="2000" spc="-10" dirty="0">
                <a:latin typeface="Calibri"/>
                <a:cs typeface="Calibri"/>
              </a:rPr>
              <a:t>coordinate,</a:t>
            </a:r>
            <a:r>
              <a:rPr sz="2000" spc="15" dirty="0">
                <a:latin typeface="Calibri"/>
                <a:cs typeface="Calibri"/>
              </a:rPr>
              <a:t> </a:t>
            </a:r>
            <a:r>
              <a:rPr sz="2000" spc="-20" dirty="0">
                <a:latin typeface="Calibri"/>
                <a:cs typeface="Calibri"/>
              </a:rPr>
              <a:t>like</a:t>
            </a:r>
            <a:r>
              <a:rPr sz="2000" spc="15" dirty="0">
                <a:latin typeface="Calibri"/>
                <a:cs typeface="Calibri"/>
              </a:rPr>
              <a:t> </a:t>
            </a:r>
            <a:r>
              <a:rPr sz="2000" spc="-5" dirty="0">
                <a:latin typeface="Calibri"/>
                <a:cs typeface="Calibri"/>
              </a:rPr>
              <a:t>launches</a:t>
            </a:r>
            <a:r>
              <a:rPr sz="2000" spc="5" dirty="0">
                <a:latin typeface="Calibri"/>
                <a:cs typeface="Calibri"/>
              </a:rPr>
              <a:t> </a:t>
            </a:r>
            <a:r>
              <a:rPr sz="2000" spc="-5" dirty="0">
                <a:latin typeface="Calibri"/>
                <a:cs typeface="Calibri"/>
              </a:rPr>
              <a:t>in</a:t>
            </a:r>
            <a:r>
              <a:rPr sz="2000" spc="20" dirty="0">
                <a:latin typeface="Calibri"/>
                <a:cs typeface="Calibri"/>
              </a:rPr>
              <a:t> </a:t>
            </a:r>
            <a:r>
              <a:rPr sz="2000" dirty="0">
                <a:latin typeface="Calibri"/>
                <a:cs typeface="Calibri"/>
              </a:rPr>
              <a:t>a</a:t>
            </a:r>
            <a:r>
              <a:rPr sz="2000" spc="10" dirty="0">
                <a:latin typeface="Calibri"/>
                <a:cs typeface="Calibri"/>
              </a:rPr>
              <a:t> </a:t>
            </a:r>
            <a:r>
              <a:rPr sz="2000" spc="-5" dirty="0">
                <a:latin typeface="Calibri"/>
                <a:cs typeface="Calibri"/>
              </a:rPr>
              <a:t>launch</a:t>
            </a:r>
            <a:r>
              <a:rPr sz="2000" spc="20" dirty="0">
                <a:latin typeface="Calibri"/>
                <a:cs typeface="Calibri"/>
              </a:rPr>
              <a:t> </a:t>
            </a:r>
            <a:r>
              <a:rPr sz="2000" spc="-10" dirty="0">
                <a:latin typeface="Calibri"/>
                <a:cs typeface="Calibri"/>
              </a:rPr>
              <a:t>site;</a:t>
            </a:r>
            <a:r>
              <a:rPr sz="2000" spc="15" dirty="0">
                <a:latin typeface="Calibri"/>
                <a:cs typeface="Calibri"/>
              </a:rPr>
              <a:t> </a:t>
            </a:r>
            <a:r>
              <a:rPr sz="2000" spc="-5" dirty="0">
                <a:latin typeface="Calibri"/>
                <a:cs typeface="Calibri"/>
              </a:rPr>
              <a:t>and</a:t>
            </a:r>
            <a:endParaRPr sz="2000" dirty="0">
              <a:latin typeface="Calibri"/>
              <a:cs typeface="Calibri"/>
            </a:endParaRPr>
          </a:p>
          <a:p>
            <a:pPr marL="241300" indent="-228600">
              <a:lnSpc>
                <a:spcPct val="100000"/>
              </a:lnSpc>
              <a:spcBef>
                <a:spcPts val="745"/>
              </a:spcBef>
              <a:buFont typeface="Arial MT"/>
              <a:buChar char="•"/>
              <a:tabLst>
                <a:tab pos="240665" algn="l"/>
                <a:tab pos="241300" algn="l"/>
              </a:tabLst>
            </a:pPr>
            <a:r>
              <a:rPr sz="2000" dirty="0">
                <a:latin typeface="Calibri"/>
                <a:cs typeface="Calibri"/>
              </a:rPr>
              <a:t>Lines </a:t>
            </a:r>
            <a:r>
              <a:rPr sz="2000" spc="-10" dirty="0">
                <a:latin typeface="Calibri"/>
                <a:cs typeface="Calibri"/>
              </a:rPr>
              <a:t>are</a:t>
            </a:r>
            <a:r>
              <a:rPr sz="2000" spc="10" dirty="0">
                <a:latin typeface="Calibri"/>
                <a:cs typeface="Calibri"/>
              </a:rPr>
              <a:t> </a:t>
            </a:r>
            <a:r>
              <a:rPr sz="2000" spc="-5" dirty="0">
                <a:latin typeface="Calibri"/>
                <a:cs typeface="Calibri"/>
              </a:rPr>
              <a:t>used</a:t>
            </a:r>
            <a:r>
              <a:rPr sz="2000" spc="10" dirty="0">
                <a:latin typeface="Calibri"/>
                <a:cs typeface="Calibri"/>
              </a:rPr>
              <a:t> </a:t>
            </a:r>
            <a:r>
              <a:rPr sz="2000" spc="-15" dirty="0">
                <a:latin typeface="Calibri"/>
                <a:cs typeface="Calibri"/>
              </a:rPr>
              <a:t>to</a:t>
            </a:r>
            <a:r>
              <a:rPr sz="2000" spc="10" dirty="0">
                <a:latin typeface="Calibri"/>
                <a:cs typeface="Calibri"/>
              </a:rPr>
              <a:t> </a:t>
            </a:r>
            <a:r>
              <a:rPr sz="2000" spc="-10" dirty="0">
                <a:latin typeface="Calibri"/>
                <a:cs typeface="Calibri"/>
              </a:rPr>
              <a:t>indicate</a:t>
            </a:r>
            <a:r>
              <a:rPr sz="2000" spc="10" dirty="0">
                <a:latin typeface="Calibri"/>
                <a:cs typeface="Calibri"/>
              </a:rPr>
              <a:t> </a:t>
            </a:r>
            <a:r>
              <a:rPr sz="2000" spc="-10" dirty="0">
                <a:latin typeface="Calibri"/>
                <a:cs typeface="Calibri"/>
              </a:rPr>
              <a:t>distances</a:t>
            </a:r>
            <a:r>
              <a:rPr sz="2000" dirty="0">
                <a:latin typeface="Calibri"/>
                <a:cs typeface="Calibri"/>
              </a:rPr>
              <a:t> </a:t>
            </a:r>
            <a:r>
              <a:rPr sz="2000" spc="-5" dirty="0">
                <a:latin typeface="Calibri"/>
                <a:cs typeface="Calibri"/>
              </a:rPr>
              <a:t>between</a:t>
            </a:r>
            <a:r>
              <a:rPr sz="2000" spc="15" dirty="0">
                <a:latin typeface="Calibri"/>
                <a:cs typeface="Calibri"/>
              </a:rPr>
              <a:t> </a:t>
            </a:r>
            <a:r>
              <a:rPr sz="2000" spc="-10" dirty="0">
                <a:latin typeface="Calibri"/>
                <a:cs typeface="Calibri"/>
              </a:rPr>
              <a:t>two</a:t>
            </a:r>
            <a:r>
              <a:rPr sz="2000" spc="5" dirty="0">
                <a:latin typeface="Calibri"/>
                <a:cs typeface="Calibri"/>
              </a:rPr>
              <a:t> </a:t>
            </a:r>
            <a:r>
              <a:rPr sz="2000" spc="-10" dirty="0">
                <a:latin typeface="Calibri"/>
                <a:cs typeface="Calibri"/>
              </a:rPr>
              <a:t>coordinates.</a:t>
            </a:r>
            <a:endParaRPr sz="2000" dirty="0">
              <a:latin typeface="Calibri"/>
              <a:cs typeface="Calibri"/>
            </a:endParaRPr>
          </a:p>
          <a:p>
            <a:pPr marL="241300" marR="840105" indent="-228600">
              <a:lnSpc>
                <a:spcPts val="1900"/>
              </a:lnSpc>
              <a:spcBef>
                <a:spcPts val="1120"/>
              </a:spcBef>
              <a:buFont typeface="Arial MT"/>
              <a:buChar char="•"/>
              <a:tabLst>
                <a:tab pos="240665" algn="l"/>
                <a:tab pos="241300" algn="l"/>
              </a:tabLst>
            </a:pPr>
            <a:r>
              <a:rPr sz="1800" spc="-5" dirty="0">
                <a:latin typeface="Calibri"/>
                <a:cs typeface="Calibri"/>
              </a:rPr>
              <a:t>Source</a:t>
            </a:r>
            <a:r>
              <a:rPr sz="1800" dirty="0">
                <a:latin typeface="Calibri"/>
                <a:cs typeface="Calibri"/>
              </a:rPr>
              <a:t> </a:t>
            </a:r>
            <a:r>
              <a:rPr sz="1800" spc="-5" dirty="0">
                <a:latin typeface="Calibri"/>
                <a:cs typeface="Calibri"/>
              </a:rPr>
              <a:t>code:</a:t>
            </a:r>
            <a:r>
              <a:rPr sz="1800" spc="5" dirty="0">
                <a:solidFill>
                  <a:srgbClr val="0563C1"/>
                </a:solidFill>
                <a:latin typeface="Calibri"/>
                <a:cs typeface="Calibri"/>
              </a:rPr>
              <a:t> </a:t>
            </a:r>
            <a:r>
              <a:rPr sz="1800" u="sng" spc="-5" dirty="0">
                <a:solidFill>
                  <a:srgbClr val="0563C1"/>
                </a:solidFill>
                <a:uFill>
                  <a:solidFill>
                    <a:srgbClr val="0563C1"/>
                  </a:solidFill>
                </a:uFill>
                <a:latin typeface="Calibri"/>
                <a:cs typeface="Calibri"/>
              </a:rPr>
              <a:t>https://github.com/SouRitra01/IBM-Data-Science- </a:t>
            </a:r>
            <a:r>
              <a:rPr sz="1800" dirty="0">
                <a:solidFill>
                  <a:srgbClr val="0563C1"/>
                </a:solidFill>
                <a:latin typeface="Calibri"/>
                <a:cs typeface="Calibri"/>
              </a:rPr>
              <a:t> </a:t>
            </a:r>
            <a:r>
              <a:rPr sz="1800" u="sng" spc="-5" dirty="0">
                <a:solidFill>
                  <a:srgbClr val="0563C1"/>
                </a:solidFill>
                <a:uFill>
                  <a:solidFill>
                    <a:srgbClr val="0563C1"/>
                  </a:solidFill>
                </a:uFill>
                <a:latin typeface="Calibri"/>
                <a:cs typeface="Calibri"/>
              </a:rPr>
              <a:t>Project/blob/main/Interactive%20Visual%20Analytics%20with%20Folium%20lab.ipynb</a:t>
            </a:r>
            <a:endParaRPr sz="1800" dirty="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14</a:t>
            </a:fld>
            <a:endParaRPr spc="75" dirty="0"/>
          </a:p>
        </p:txBody>
      </p:sp>
      <p:sp>
        <p:nvSpPr>
          <p:cNvPr id="3" name="object 3"/>
          <p:cNvSpPr txBox="1">
            <a:spLocks noGrp="1"/>
          </p:cNvSpPr>
          <p:nvPr>
            <p:ph type="title"/>
          </p:nvPr>
        </p:nvSpPr>
        <p:spPr>
          <a:xfrm>
            <a:off x="848751" y="413511"/>
            <a:ext cx="7351395" cy="589280"/>
          </a:xfrm>
          <a:prstGeom prst="rect">
            <a:avLst/>
          </a:prstGeom>
        </p:spPr>
        <p:txBody>
          <a:bodyPr vert="horz" wrap="square" lIns="0" tIns="12700" rIns="0" bIns="0" rtlCol="0">
            <a:spAutoFit/>
          </a:bodyPr>
          <a:lstStyle/>
          <a:p>
            <a:pPr marL="12700">
              <a:lnSpc>
                <a:spcPct val="100000"/>
              </a:lnSpc>
              <a:spcBef>
                <a:spcPts val="100"/>
              </a:spcBef>
            </a:pPr>
            <a:r>
              <a:rPr sz="3700" spc="-50" dirty="0"/>
              <a:t>Build</a:t>
            </a:r>
            <a:r>
              <a:rPr sz="3700" spc="125" dirty="0"/>
              <a:t> </a:t>
            </a:r>
            <a:r>
              <a:rPr sz="3700" spc="-175" dirty="0"/>
              <a:t>an</a:t>
            </a:r>
            <a:r>
              <a:rPr sz="3700" spc="120" dirty="0"/>
              <a:t> </a:t>
            </a:r>
            <a:r>
              <a:rPr sz="3700" spc="-85" dirty="0"/>
              <a:t>Interactive</a:t>
            </a:r>
            <a:r>
              <a:rPr sz="3700" spc="120" dirty="0"/>
              <a:t> </a:t>
            </a:r>
            <a:r>
              <a:rPr sz="3700" spc="-130" dirty="0"/>
              <a:t>Map</a:t>
            </a:r>
            <a:r>
              <a:rPr sz="3700" spc="130" dirty="0"/>
              <a:t> </a:t>
            </a:r>
            <a:r>
              <a:rPr sz="3700" spc="5" dirty="0"/>
              <a:t>with</a:t>
            </a:r>
            <a:r>
              <a:rPr sz="3700" spc="120" dirty="0"/>
              <a:t> </a:t>
            </a:r>
            <a:r>
              <a:rPr sz="3700" spc="-95" dirty="0"/>
              <a:t>Folium</a:t>
            </a:r>
            <a:endParaRPr sz="3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0" y="1670811"/>
            <a:ext cx="9502775" cy="2744470"/>
          </a:xfrm>
          <a:prstGeom prst="rect">
            <a:avLst/>
          </a:prstGeom>
        </p:spPr>
        <p:txBody>
          <a:bodyPr vert="horz" wrap="square" lIns="0" tIns="186055" rIns="0" bIns="0" rtlCol="0">
            <a:spAutoFit/>
          </a:bodyPr>
          <a:lstStyle/>
          <a:p>
            <a:pPr marL="241300" indent="-228600">
              <a:lnSpc>
                <a:spcPct val="100000"/>
              </a:lnSpc>
              <a:spcBef>
                <a:spcPts val="1465"/>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built</a:t>
            </a:r>
            <a:r>
              <a:rPr sz="2200" spc="75" dirty="0">
                <a:solidFill>
                  <a:srgbClr val="292929"/>
                </a:solidFill>
                <a:latin typeface="Microsoft Sans Serif"/>
                <a:cs typeface="Microsoft Sans Serif"/>
              </a:rPr>
              <a:t> </a:t>
            </a:r>
            <a:r>
              <a:rPr sz="2200" spc="-105" dirty="0">
                <a:solidFill>
                  <a:srgbClr val="292929"/>
                </a:solidFill>
                <a:latin typeface="Microsoft Sans Serif"/>
                <a:cs typeface="Microsoft Sans Serif"/>
              </a:rPr>
              <a:t>an</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interactive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dashboard</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Plotly</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dash</a:t>
            </a:r>
            <a:endParaRPr sz="2200">
              <a:latin typeface="Microsoft Sans Serif"/>
              <a:cs typeface="Microsoft Sans Serif"/>
            </a:endParaRPr>
          </a:p>
          <a:p>
            <a:pPr marL="241300" indent="-228600">
              <a:lnSpc>
                <a:spcPct val="100000"/>
              </a:lnSpc>
              <a:spcBef>
                <a:spcPts val="137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plotted</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pie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charts</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showing</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total</a:t>
            </a:r>
            <a:r>
              <a:rPr sz="2200" spc="70" dirty="0">
                <a:solidFill>
                  <a:srgbClr val="292929"/>
                </a:solidFill>
                <a:latin typeface="Microsoft Sans Serif"/>
                <a:cs typeface="Microsoft Sans Serif"/>
              </a:rPr>
              <a:t> </a:t>
            </a:r>
            <a:r>
              <a:rPr sz="2200" spc="-90"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by</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certain</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endParaRPr sz="2200">
              <a:latin typeface="Microsoft Sans Serif"/>
              <a:cs typeface="Microsoft Sans Serif"/>
            </a:endParaRPr>
          </a:p>
          <a:p>
            <a:pPr marL="241300" marR="5080" indent="-228600">
              <a:lnSpc>
                <a:spcPct val="101800"/>
              </a:lnSpc>
              <a:spcBef>
                <a:spcPts val="132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plotted</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scatter</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graph</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showing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relationship</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0" dirty="0">
                <a:solidFill>
                  <a:srgbClr val="292929"/>
                </a:solidFill>
                <a:latin typeface="Microsoft Sans Serif"/>
                <a:cs typeface="Microsoft Sans Serif"/>
              </a:rPr>
              <a:t> </a:t>
            </a:r>
            <a:r>
              <a:rPr sz="2200" spc="-80" dirty="0">
                <a:solidFill>
                  <a:srgbClr val="292929"/>
                </a:solidFill>
                <a:latin typeface="Microsoft Sans Serif"/>
                <a:cs typeface="Microsoft Sans Serif"/>
              </a:rPr>
              <a:t>Outcome</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Payload </a:t>
            </a:r>
            <a:r>
              <a:rPr sz="2200" spc="-570" dirty="0">
                <a:solidFill>
                  <a:srgbClr val="292929"/>
                </a:solidFill>
                <a:latin typeface="Microsoft Sans Serif"/>
                <a:cs typeface="Microsoft Sans Serif"/>
              </a:rPr>
              <a:t> </a:t>
            </a:r>
            <a:r>
              <a:rPr sz="2200" spc="-140" dirty="0">
                <a:solidFill>
                  <a:srgbClr val="292929"/>
                </a:solidFill>
                <a:latin typeface="Microsoft Sans Serif"/>
                <a:cs typeface="Microsoft Sans Serif"/>
              </a:rPr>
              <a:t>Mass</a:t>
            </a:r>
            <a:r>
              <a:rPr sz="2200" spc="70" dirty="0">
                <a:solidFill>
                  <a:srgbClr val="292929"/>
                </a:solidFill>
                <a:latin typeface="Microsoft Sans Serif"/>
                <a:cs typeface="Microsoft Sans Serif"/>
              </a:rPr>
              <a:t> </a:t>
            </a:r>
            <a:r>
              <a:rPr sz="2200" spc="-120" dirty="0">
                <a:solidFill>
                  <a:srgbClr val="292929"/>
                </a:solidFill>
                <a:latin typeface="Microsoft Sans Serif"/>
                <a:cs typeface="Microsoft Sans Serif"/>
              </a:rPr>
              <a:t>(Kg)</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different</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booster</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version.</a:t>
            </a:r>
            <a:endParaRPr sz="2200">
              <a:latin typeface="Microsoft Sans Serif"/>
              <a:cs typeface="Microsoft Sans Serif"/>
            </a:endParaRPr>
          </a:p>
          <a:p>
            <a:pPr marL="241300" marR="407670" indent="-228600">
              <a:lnSpc>
                <a:spcPct val="101800"/>
              </a:lnSpc>
              <a:spcBef>
                <a:spcPts val="132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link</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notebook</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90" dirty="0">
                <a:solidFill>
                  <a:srgbClr val="292929"/>
                </a:solidFill>
                <a:latin typeface="Microsoft Sans Serif"/>
                <a:cs typeface="Microsoft Sans Serif"/>
              </a:rPr>
              <a:t> </a:t>
            </a:r>
            <a:r>
              <a:rPr sz="2200" spc="-45" dirty="0">
                <a:solidFill>
                  <a:srgbClr val="1C7DDB"/>
                </a:solidFill>
                <a:latin typeface="Microsoft Sans Serif"/>
                <a:cs typeface="Microsoft Sans Serif"/>
              </a:rPr>
              <a:t>https://github.com/chuksoo/IBM-Data-Science- </a:t>
            </a:r>
            <a:r>
              <a:rPr sz="2200" spc="-570" dirty="0">
                <a:solidFill>
                  <a:srgbClr val="1C7DDB"/>
                </a:solidFill>
                <a:latin typeface="Microsoft Sans Serif"/>
                <a:cs typeface="Microsoft Sans Serif"/>
              </a:rPr>
              <a:t> </a:t>
            </a:r>
            <a:r>
              <a:rPr sz="2200" spc="-60" dirty="0">
                <a:solidFill>
                  <a:srgbClr val="1C7DDB"/>
                </a:solidFill>
                <a:latin typeface="Microsoft Sans Serif"/>
                <a:cs typeface="Microsoft Sans Serif"/>
              </a:rPr>
              <a:t>Capstone-SpaceX/blob/main/app.py</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15</a:t>
            </a:fld>
            <a:endParaRPr spc="75" dirty="0"/>
          </a:p>
        </p:txBody>
      </p:sp>
      <p:sp>
        <p:nvSpPr>
          <p:cNvPr id="3" name="object 3"/>
          <p:cNvSpPr txBox="1">
            <a:spLocks noGrp="1"/>
          </p:cNvSpPr>
          <p:nvPr>
            <p:ph type="title"/>
          </p:nvPr>
        </p:nvSpPr>
        <p:spPr>
          <a:xfrm>
            <a:off x="848751" y="413511"/>
            <a:ext cx="7148195" cy="589280"/>
          </a:xfrm>
          <a:prstGeom prst="rect">
            <a:avLst/>
          </a:prstGeom>
        </p:spPr>
        <p:txBody>
          <a:bodyPr vert="horz" wrap="square" lIns="0" tIns="12700" rIns="0" bIns="0" rtlCol="0">
            <a:spAutoFit/>
          </a:bodyPr>
          <a:lstStyle/>
          <a:p>
            <a:pPr marL="12700">
              <a:lnSpc>
                <a:spcPct val="100000"/>
              </a:lnSpc>
              <a:spcBef>
                <a:spcPts val="100"/>
              </a:spcBef>
            </a:pPr>
            <a:r>
              <a:rPr sz="3700" spc="-50" dirty="0"/>
              <a:t>Build</a:t>
            </a:r>
            <a:r>
              <a:rPr sz="3700" spc="135" dirty="0"/>
              <a:t> </a:t>
            </a:r>
            <a:r>
              <a:rPr sz="3700" spc="-245" dirty="0"/>
              <a:t>a</a:t>
            </a:r>
            <a:r>
              <a:rPr sz="3700" spc="125" dirty="0"/>
              <a:t> </a:t>
            </a:r>
            <a:r>
              <a:rPr sz="3700" spc="-105" dirty="0"/>
              <a:t>Dashboard</a:t>
            </a:r>
            <a:r>
              <a:rPr sz="3700" spc="135" dirty="0"/>
              <a:t> </a:t>
            </a:r>
            <a:r>
              <a:rPr sz="3700" spc="5" dirty="0"/>
              <a:t>with</a:t>
            </a:r>
            <a:r>
              <a:rPr sz="3700" spc="120" dirty="0"/>
              <a:t> </a:t>
            </a:r>
            <a:r>
              <a:rPr sz="3700" spc="-50" dirty="0"/>
              <a:t>Plotly</a:t>
            </a:r>
            <a:r>
              <a:rPr sz="3700" spc="135" dirty="0"/>
              <a:t> </a:t>
            </a:r>
            <a:r>
              <a:rPr sz="3700" spc="-175" dirty="0"/>
              <a:t>Dash</a:t>
            </a:r>
            <a:endParaRPr sz="3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0" y="1844547"/>
            <a:ext cx="9427210" cy="3753485"/>
          </a:xfrm>
          <a:prstGeom prst="rect">
            <a:avLst/>
          </a:prstGeom>
        </p:spPr>
        <p:txBody>
          <a:bodyPr vert="horz" wrap="square" lIns="0" tIns="25400" rIns="0" bIns="0" rtlCol="0">
            <a:spAutoFit/>
          </a:bodyPr>
          <a:lstStyle/>
          <a:p>
            <a:pPr marL="241300" marR="5080" indent="-228600">
              <a:lnSpc>
                <a:spcPts val="2620"/>
              </a:lnSpc>
              <a:spcBef>
                <a:spcPts val="20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loaded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numpy</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pandas,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transformed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split</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our </a:t>
            </a:r>
            <a:r>
              <a:rPr sz="2200" spc="-57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10" dirty="0">
                <a:solidFill>
                  <a:srgbClr val="292929"/>
                </a:solidFill>
                <a:latin typeface="Microsoft Sans Serif"/>
                <a:cs typeface="Microsoft Sans Serif"/>
              </a:rPr>
              <a:t>into</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training</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testing.</a:t>
            </a:r>
            <a:endParaRPr sz="2200">
              <a:latin typeface="Microsoft Sans Serif"/>
              <a:cs typeface="Microsoft Sans Serif"/>
            </a:endParaRPr>
          </a:p>
          <a:p>
            <a:pPr marL="241300" marR="1889760" indent="-228600">
              <a:lnSpc>
                <a:spcPct val="102699"/>
              </a:lnSpc>
              <a:spcBef>
                <a:spcPts val="1185"/>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built</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different</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machine</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learning</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models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tune</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different </a:t>
            </a:r>
            <a:r>
              <a:rPr sz="2200" spc="-570" dirty="0">
                <a:solidFill>
                  <a:srgbClr val="292929"/>
                </a:solidFill>
                <a:latin typeface="Microsoft Sans Serif"/>
                <a:cs typeface="Microsoft Sans Serif"/>
              </a:rPr>
              <a:t> </a:t>
            </a:r>
            <a:r>
              <a:rPr sz="2200" spc="-55" dirty="0">
                <a:solidFill>
                  <a:srgbClr val="292929"/>
                </a:solidFill>
                <a:latin typeface="Microsoft Sans Serif"/>
                <a:cs typeface="Microsoft Sans Serif"/>
              </a:rPr>
              <a:t>hyperparameters</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GridSearchCV.</a:t>
            </a:r>
            <a:endParaRPr sz="2200">
              <a:latin typeface="Microsoft Sans Serif"/>
              <a:cs typeface="Microsoft Sans Serif"/>
            </a:endParaRPr>
          </a:p>
          <a:p>
            <a:pPr marL="241300" marR="468630" indent="-228600">
              <a:lnSpc>
                <a:spcPct val="101800"/>
              </a:lnSpc>
              <a:spcBef>
                <a:spcPts val="1325"/>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accuracy</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metric</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20" dirty="0">
                <a:solidFill>
                  <a:srgbClr val="292929"/>
                </a:solidFill>
                <a:latin typeface="Microsoft Sans Serif"/>
                <a:cs typeface="Microsoft Sans Serif"/>
              </a:rPr>
              <a:t>our</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improved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model</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 </a:t>
            </a:r>
            <a:r>
              <a:rPr sz="2200" spc="-570" dirty="0">
                <a:solidFill>
                  <a:srgbClr val="292929"/>
                </a:solidFill>
                <a:latin typeface="Microsoft Sans Serif"/>
                <a:cs typeface="Microsoft Sans Serif"/>
              </a:rPr>
              <a:t> </a:t>
            </a:r>
            <a:r>
              <a:rPr sz="2200" spc="-55" dirty="0">
                <a:solidFill>
                  <a:srgbClr val="292929"/>
                </a:solidFill>
                <a:latin typeface="Microsoft Sans Serif"/>
                <a:cs typeface="Microsoft Sans Serif"/>
              </a:rPr>
              <a:t>feature</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engineering</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algorithm</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tuning.</a:t>
            </a:r>
            <a:endParaRPr sz="2200">
              <a:latin typeface="Microsoft Sans Serif"/>
              <a:cs typeface="Microsoft Sans Serif"/>
            </a:endParaRPr>
          </a:p>
          <a:p>
            <a:pPr marL="241300" indent="-228600">
              <a:lnSpc>
                <a:spcPct val="100000"/>
              </a:lnSpc>
              <a:spcBef>
                <a:spcPts val="1365"/>
              </a:spcBef>
              <a:buFont typeface="Arial MT"/>
              <a:buChar char="•"/>
              <a:tabLst>
                <a:tab pos="240665" algn="l"/>
                <a:tab pos="241300" algn="l"/>
              </a:tabLst>
            </a:pPr>
            <a:r>
              <a:rPr sz="2200" spc="-360" dirty="0">
                <a:solidFill>
                  <a:srgbClr val="292929"/>
                </a:solidFill>
                <a:latin typeface="Microsoft Sans Serif"/>
                <a:cs typeface="Microsoft Sans Serif"/>
              </a:rPr>
              <a:t>W</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f</a:t>
            </a:r>
            <a:r>
              <a:rPr sz="2200" spc="-15" dirty="0">
                <a:solidFill>
                  <a:srgbClr val="292929"/>
                </a:solidFill>
                <a:latin typeface="Microsoft Sans Serif"/>
                <a:cs typeface="Microsoft Sans Serif"/>
              </a:rPr>
              <a:t>o</a:t>
            </a:r>
            <a:r>
              <a:rPr sz="2200" spc="-70" dirty="0">
                <a:solidFill>
                  <a:srgbClr val="292929"/>
                </a:solidFill>
                <a:latin typeface="Microsoft Sans Serif"/>
                <a:cs typeface="Microsoft Sans Serif"/>
              </a:rPr>
              <a:t>un</a:t>
            </a:r>
            <a:r>
              <a:rPr sz="2200" spc="15" dirty="0">
                <a:solidFill>
                  <a:srgbClr val="292929"/>
                </a:solidFill>
                <a:latin typeface="Microsoft Sans Serif"/>
                <a:cs typeface="Microsoft Sans Serif"/>
              </a:rPr>
              <a:t>d</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t</a:t>
            </a:r>
            <a:r>
              <a:rPr sz="2200" spc="-70" dirty="0">
                <a:solidFill>
                  <a:srgbClr val="292929"/>
                </a:solidFill>
                <a:latin typeface="Microsoft Sans Serif"/>
                <a:cs typeface="Microsoft Sans Serif"/>
              </a:rPr>
              <a:t>h</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b</a:t>
            </a:r>
            <a:r>
              <a:rPr sz="2200" spc="-140" dirty="0">
                <a:solidFill>
                  <a:srgbClr val="292929"/>
                </a:solidFill>
                <a:latin typeface="Microsoft Sans Serif"/>
                <a:cs typeface="Microsoft Sans Serif"/>
              </a:rPr>
              <a:t>e</a:t>
            </a:r>
            <a:r>
              <a:rPr sz="2200" spc="-130" dirty="0">
                <a:solidFill>
                  <a:srgbClr val="292929"/>
                </a:solidFill>
                <a:latin typeface="Microsoft Sans Serif"/>
                <a:cs typeface="Microsoft Sans Serif"/>
              </a:rPr>
              <a:t>s</a:t>
            </a:r>
            <a:r>
              <a:rPr sz="2200" spc="95" dirty="0">
                <a:solidFill>
                  <a:srgbClr val="292929"/>
                </a:solidFill>
                <a:latin typeface="Microsoft Sans Serif"/>
                <a:cs typeface="Microsoft Sans Serif"/>
              </a:rPr>
              <a:t>t</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p</a:t>
            </a:r>
            <a:r>
              <a:rPr sz="2200" spc="-65" dirty="0">
                <a:solidFill>
                  <a:srgbClr val="292929"/>
                </a:solidFill>
                <a:latin typeface="Microsoft Sans Serif"/>
                <a:cs typeface="Microsoft Sans Serif"/>
              </a:rPr>
              <a:t>e</a:t>
            </a:r>
            <a:r>
              <a:rPr sz="2200" spc="-35" dirty="0">
                <a:solidFill>
                  <a:srgbClr val="292929"/>
                </a:solidFill>
                <a:latin typeface="Microsoft Sans Serif"/>
                <a:cs typeface="Microsoft Sans Serif"/>
              </a:rPr>
              <a:t>r</a:t>
            </a:r>
            <a:r>
              <a:rPr sz="2200" spc="-25" dirty="0">
                <a:solidFill>
                  <a:srgbClr val="292929"/>
                </a:solidFill>
                <a:latin typeface="Microsoft Sans Serif"/>
                <a:cs typeface="Microsoft Sans Serif"/>
              </a:rPr>
              <a:t>f</a:t>
            </a:r>
            <a:r>
              <a:rPr sz="2200" spc="-15" dirty="0">
                <a:solidFill>
                  <a:srgbClr val="292929"/>
                </a:solidFill>
                <a:latin typeface="Microsoft Sans Serif"/>
                <a:cs typeface="Microsoft Sans Serif"/>
              </a:rPr>
              <a:t>o</a:t>
            </a:r>
            <a:r>
              <a:rPr sz="2200" spc="50" dirty="0">
                <a:solidFill>
                  <a:srgbClr val="292929"/>
                </a:solidFill>
                <a:latin typeface="Microsoft Sans Serif"/>
                <a:cs typeface="Microsoft Sans Serif"/>
              </a:rPr>
              <a:t>r</a:t>
            </a:r>
            <a:r>
              <a:rPr sz="2200" spc="-125" dirty="0">
                <a:solidFill>
                  <a:srgbClr val="292929"/>
                </a:solidFill>
                <a:latin typeface="Microsoft Sans Serif"/>
                <a:cs typeface="Microsoft Sans Serif"/>
              </a:rPr>
              <a:t>m</a:t>
            </a:r>
            <a:r>
              <a:rPr sz="2200" spc="20" dirty="0">
                <a:solidFill>
                  <a:srgbClr val="292929"/>
                </a:solidFill>
                <a:latin typeface="Microsoft Sans Serif"/>
                <a:cs typeface="Microsoft Sans Serif"/>
              </a:rPr>
              <a:t>i</a:t>
            </a:r>
            <a:r>
              <a:rPr sz="2200" spc="-70" dirty="0">
                <a:solidFill>
                  <a:srgbClr val="292929"/>
                </a:solidFill>
                <a:latin typeface="Microsoft Sans Serif"/>
                <a:cs typeface="Microsoft Sans Serif"/>
              </a:rPr>
              <a:t>n</a:t>
            </a:r>
            <a:r>
              <a:rPr sz="2200" spc="15" dirty="0">
                <a:solidFill>
                  <a:srgbClr val="292929"/>
                </a:solidFill>
                <a:latin typeface="Microsoft Sans Serif"/>
                <a:cs typeface="Microsoft Sans Serif"/>
              </a:rPr>
              <a:t>g</a:t>
            </a:r>
            <a:r>
              <a:rPr sz="2200" spc="7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t>
            </a:r>
            <a:r>
              <a:rPr sz="2200" spc="20" dirty="0">
                <a:solidFill>
                  <a:srgbClr val="292929"/>
                </a:solidFill>
                <a:latin typeface="Microsoft Sans Serif"/>
                <a:cs typeface="Microsoft Sans Serif"/>
              </a:rPr>
              <a:t>l</a:t>
            </a:r>
            <a:r>
              <a:rPr sz="2200" spc="-150" dirty="0">
                <a:solidFill>
                  <a:srgbClr val="292929"/>
                </a:solidFill>
                <a:latin typeface="Microsoft Sans Serif"/>
                <a:cs typeface="Microsoft Sans Serif"/>
              </a:rPr>
              <a:t>a</a:t>
            </a:r>
            <a:r>
              <a:rPr sz="2200" spc="-145" dirty="0">
                <a:solidFill>
                  <a:srgbClr val="292929"/>
                </a:solidFill>
                <a:latin typeface="Microsoft Sans Serif"/>
                <a:cs typeface="Microsoft Sans Serif"/>
              </a:rPr>
              <a:t>ss</a:t>
            </a:r>
            <a:r>
              <a:rPr sz="2200" spc="20" dirty="0">
                <a:solidFill>
                  <a:srgbClr val="292929"/>
                </a:solidFill>
                <a:latin typeface="Microsoft Sans Serif"/>
                <a:cs typeface="Microsoft Sans Serif"/>
              </a:rPr>
              <a:t>i</a:t>
            </a:r>
            <a:r>
              <a:rPr sz="2200" spc="-5" dirty="0">
                <a:solidFill>
                  <a:srgbClr val="292929"/>
                </a:solidFill>
                <a:latin typeface="Microsoft Sans Serif"/>
                <a:cs typeface="Microsoft Sans Serif"/>
              </a:rPr>
              <a:t>f</a:t>
            </a:r>
            <a:r>
              <a:rPr sz="2200" spc="20" dirty="0">
                <a:solidFill>
                  <a:srgbClr val="292929"/>
                </a:solidFill>
                <a:latin typeface="Microsoft Sans Serif"/>
                <a:cs typeface="Microsoft Sans Serif"/>
              </a:rPr>
              <a:t>i</a:t>
            </a:r>
            <a:r>
              <a:rPr sz="2200" spc="-145" dirty="0">
                <a:solidFill>
                  <a:srgbClr val="292929"/>
                </a:solidFill>
                <a:latin typeface="Microsoft Sans Serif"/>
                <a:cs typeface="Microsoft Sans Serif"/>
              </a:rPr>
              <a:t>c</a:t>
            </a:r>
            <a:r>
              <a:rPr sz="2200" spc="-125" dirty="0">
                <a:solidFill>
                  <a:srgbClr val="292929"/>
                </a:solidFill>
                <a:latin typeface="Microsoft Sans Serif"/>
                <a:cs typeface="Microsoft Sans Serif"/>
              </a:rPr>
              <a:t>a</a:t>
            </a:r>
            <a:r>
              <a:rPr sz="2200" spc="95" dirty="0">
                <a:solidFill>
                  <a:srgbClr val="292929"/>
                </a:solidFill>
                <a:latin typeface="Microsoft Sans Serif"/>
                <a:cs typeface="Microsoft Sans Serif"/>
              </a:rPr>
              <a:t>t</a:t>
            </a:r>
            <a:r>
              <a:rPr sz="2200" spc="20" dirty="0">
                <a:solidFill>
                  <a:srgbClr val="292929"/>
                </a:solidFill>
                <a:latin typeface="Microsoft Sans Serif"/>
                <a:cs typeface="Microsoft Sans Serif"/>
              </a:rPr>
              <a:t>i</a:t>
            </a:r>
            <a:r>
              <a:rPr sz="2200" spc="-15" dirty="0">
                <a:solidFill>
                  <a:srgbClr val="292929"/>
                </a:solidFill>
                <a:latin typeface="Microsoft Sans Serif"/>
                <a:cs typeface="Microsoft Sans Serif"/>
              </a:rPr>
              <a:t>o</a:t>
            </a:r>
            <a:r>
              <a:rPr sz="2200" spc="-60" dirty="0">
                <a:solidFill>
                  <a:srgbClr val="292929"/>
                </a:solidFill>
                <a:latin typeface="Microsoft Sans Serif"/>
                <a:cs typeface="Microsoft Sans Serif"/>
              </a:rPr>
              <a:t>n</a:t>
            </a:r>
            <a:r>
              <a:rPr sz="2200" spc="70" dirty="0">
                <a:solidFill>
                  <a:srgbClr val="292929"/>
                </a:solidFill>
                <a:latin typeface="Microsoft Sans Serif"/>
                <a:cs typeface="Microsoft Sans Serif"/>
              </a:rPr>
              <a:t> </a:t>
            </a:r>
            <a:r>
              <a:rPr sz="2200" spc="-125" dirty="0">
                <a:solidFill>
                  <a:srgbClr val="292929"/>
                </a:solidFill>
                <a:latin typeface="Microsoft Sans Serif"/>
                <a:cs typeface="Microsoft Sans Serif"/>
              </a:rPr>
              <a:t>m</a:t>
            </a:r>
            <a:r>
              <a:rPr sz="2200" spc="-15" dirty="0">
                <a:solidFill>
                  <a:srgbClr val="292929"/>
                </a:solidFill>
                <a:latin typeface="Microsoft Sans Serif"/>
                <a:cs typeface="Microsoft Sans Serif"/>
              </a:rPr>
              <a:t>o</a:t>
            </a:r>
            <a:r>
              <a:rPr sz="2200" spc="10" dirty="0">
                <a:solidFill>
                  <a:srgbClr val="292929"/>
                </a:solidFill>
                <a:latin typeface="Microsoft Sans Serif"/>
                <a:cs typeface="Microsoft Sans Serif"/>
              </a:rPr>
              <a:t>d</a:t>
            </a:r>
            <a:r>
              <a:rPr sz="2200" spc="-70" dirty="0">
                <a:solidFill>
                  <a:srgbClr val="292929"/>
                </a:solidFill>
                <a:latin typeface="Microsoft Sans Serif"/>
                <a:cs typeface="Microsoft Sans Serif"/>
              </a:rPr>
              <a:t>e</a:t>
            </a:r>
            <a:r>
              <a:rPr sz="2200" spc="-35" dirty="0">
                <a:solidFill>
                  <a:srgbClr val="292929"/>
                </a:solidFill>
                <a:latin typeface="Microsoft Sans Serif"/>
                <a:cs typeface="Microsoft Sans Serif"/>
              </a:rPr>
              <a:t>l</a:t>
            </a:r>
            <a:r>
              <a:rPr sz="2200" spc="-110" dirty="0">
                <a:solidFill>
                  <a:srgbClr val="292929"/>
                </a:solidFill>
                <a:latin typeface="Microsoft Sans Serif"/>
                <a:cs typeface="Microsoft Sans Serif"/>
              </a:rPr>
              <a:t>.</a:t>
            </a:r>
            <a:endParaRPr sz="2200">
              <a:latin typeface="Microsoft Sans Serif"/>
              <a:cs typeface="Microsoft Sans Serif"/>
            </a:endParaRPr>
          </a:p>
          <a:p>
            <a:pPr marL="241300" marR="332105" indent="-228600">
              <a:lnSpc>
                <a:spcPct val="102699"/>
              </a:lnSpc>
              <a:spcBef>
                <a:spcPts val="1275"/>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link</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notebook</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90" dirty="0">
                <a:solidFill>
                  <a:srgbClr val="292929"/>
                </a:solidFill>
                <a:latin typeface="Microsoft Sans Serif"/>
                <a:cs typeface="Microsoft Sans Serif"/>
              </a:rPr>
              <a:t> </a:t>
            </a:r>
            <a:r>
              <a:rPr sz="2200" spc="-45" dirty="0">
                <a:solidFill>
                  <a:srgbClr val="1C7DDB"/>
                </a:solidFill>
                <a:latin typeface="Microsoft Sans Serif"/>
                <a:cs typeface="Microsoft Sans Serif"/>
              </a:rPr>
              <a:t>https://github.com/chuksoo/IBM-Data-Science- </a:t>
            </a:r>
            <a:r>
              <a:rPr sz="2200" spc="-570" dirty="0">
                <a:solidFill>
                  <a:srgbClr val="1C7DDB"/>
                </a:solidFill>
                <a:latin typeface="Microsoft Sans Serif"/>
                <a:cs typeface="Microsoft Sans Serif"/>
              </a:rPr>
              <a:t> </a:t>
            </a:r>
            <a:r>
              <a:rPr sz="2200" spc="-45" dirty="0">
                <a:solidFill>
                  <a:srgbClr val="1C7DDB"/>
                </a:solidFill>
                <a:latin typeface="Microsoft Sans Serif"/>
                <a:cs typeface="Microsoft Sans Serif"/>
              </a:rPr>
              <a:t>Capstone-SpaceX/blob/main/Machine%20Learning%20Prediction.ipynb</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16</a:t>
            </a:fld>
            <a:endParaRPr spc="75" dirty="0"/>
          </a:p>
        </p:txBody>
      </p:sp>
      <p:sp>
        <p:nvSpPr>
          <p:cNvPr id="3" name="object 3"/>
          <p:cNvSpPr txBox="1">
            <a:spLocks noGrp="1"/>
          </p:cNvSpPr>
          <p:nvPr>
            <p:ph type="title"/>
          </p:nvPr>
        </p:nvSpPr>
        <p:spPr>
          <a:xfrm>
            <a:off x="848751" y="413511"/>
            <a:ext cx="6745605" cy="589280"/>
          </a:xfrm>
          <a:prstGeom prst="rect">
            <a:avLst/>
          </a:prstGeom>
        </p:spPr>
        <p:txBody>
          <a:bodyPr vert="horz" wrap="square" lIns="0" tIns="12700" rIns="0" bIns="0" rtlCol="0">
            <a:spAutoFit/>
          </a:bodyPr>
          <a:lstStyle/>
          <a:p>
            <a:pPr marL="12700">
              <a:lnSpc>
                <a:spcPct val="100000"/>
              </a:lnSpc>
              <a:spcBef>
                <a:spcPts val="100"/>
              </a:spcBef>
            </a:pPr>
            <a:r>
              <a:rPr sz="3700" spc="-100" dirty="0"/>
              <a:t>Predictive</a:t>
            </a:r>
            <a:r>
              <a:rPr sz="3700" spc="95" dirty="0"/>
              <a:t> </a:t>
            </a:r>
            <a:r>
              <a:rPr sz="3700" spc="-125" dirty="0"/>
              <a:t>Analysis</a:t>
            </a:r>
            <a:r>
              <a:rPr sz="3700" spc="105" dirty="0"/>
              <a:t> </a:t>
            </a:r>
            <a:r>
              <a:rPr sz="3700" spc="-120" dirty="0"/>
              <a:t>(Classification)</a:t>
            </a:r>
            <a:endParaRPr sz="3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9865" y="1751710"/>
            <a:ext cx="9443335" cy="3534941"/>
          </a:xfrm>
          <a:prstGeom prst="rect">
            <a:avLst/>
          </a:prstGeom>
        </p:spPr>
        <p:txBody>
          <a:bodyPr vert="horz" wrap="square" lIns="0" tIns="61594" rIns="0" bIns="0" rtlCol="0">
            <a:spAutoFit/>
          </a:bodyPr>
          <a:lstStyle/>
          <a:p>
            <a:pPr marL="241300" indent="-228600">
              <a:lnSpc>
                <a:spcPct val="100000"/>
              </a:lnSpc>
              <a:spcBef>
                <a:spcPts val="484"/>
              </a:spcBef>
              <a:buFont typeface="Arial MT"/>
              <a:buChar char="•"/>
              <a:tabLst>
                <a:tab pos="240665" algn="l"/>
                <a:tab pos="241300" algn="l"/>
              </a:tabLst>
            </a:pPr>
            <a:r>
              <a:rPr sz="2400" spc="-10" dirty="0">
                <a:solidFill>
                  <a:srgbClr val="0D0D0D"/>
                </a:solidFill>
                <a:latin typeface="Calibri"/>
                <a:cs typeface="Calibri"/>
              </a:rPr>
              <a:t>Exploratory</a:t>
            </a:r>
            <a:r>
              <a:rPr sz="2400" spc="-5" dirty="0">
                <a:solidFill>
                  <a:srgbClr val="0D0D0D"/>
                </a:solidFill>
                <a:latin typeface="Calibri"/>
                <a:cs typeface="Calibri"/>
              </a:rPr>
              <a:t> </a:t>
            </a:r>
            <a:r>
              <a:rPr sz="2400" spc="-15" dirty="0">
                <a:solidFill>
                  <a:srgbClr val="0D0D0D"/>
                </a:solidFill>
                <a:latin typeface="Calibri"/>
                <a:cs typeface="Calibri"/>
              </a:rPr>
              <a:t>data</a:t>
            </a:r>
            <a:r>
              <a:rPr sz="2400" spc="-5" dirty="0">
                <a:solidFill>
                  <a:srgbClr val="0D0D0D"/>
                </a:solidFill>
                <a:latin typeface="Calibri"/>
                <a:cs typeface="Calibri"/>
              </a:rPr>
              <a:t> </a:t>
            </a:r>
            <a:r>
              <a:rPr sz="2400" spc="-10" dirty="0">
                <a:solidFill>
                  <a:srgbClr val="0D0D0D"/>
                </a:solidFill>
                <a:latin typeface="Calibri"/>
                <a:cs typeface="Calibri"/>
              </a:rPr>
              <a:t>analysis</a:t>
            </a:r>
            <a:r>
              <a:rPr sz="2400" spc="-5" dirty="0">
                <a:solidFill>
                  <a:srgbClr val="0D0D0D"/>
                </a:solidFill>
                <a:latin typeface="Calibri"/>
                <a:cs typeface="Calibri"/>
              </a:rPr>
              <a:t> </a:t>
            </a:r>
            <a:r>
              <a:rPr sz="2400" spc="-10" dirty="0">
                <a:solidFill>
                  <a:srgbClr val="0D0D0D"/>
                </a:solidFill>
                <a:latin typeface="Calibri"/>
                <a:cs typeface="Calibri"/>
              </a:rPr>
              <a:t>results:</a:t>
            </a:r>
            <a:endParaRPr sz="2400" dirty="0">
              <a:latin typeface="Calibri"/>
              <a:cs typeface="Calibri"/>
            </a:endParaRPr>
          </a:p>
          <a:p>
            <a:pPr marL="698500" lvl="1" indent="-229235">
              <a:lnSpc>
                <a:spcPct val="100000"/>
              </a:lnSpc>
              <a:spcBef>
                <a:spcPts val="345"/>
              </a:spcBef>
              <a:buFont typeface="Arial MT"/>
              <a:buChar char="•"/>
              <a:tabLst>
                <a:tab pos="697865" algn="l"/>
                <a:tab pos="698500" algn="l"/>
              </a:tabLst>
            </a:pPr>
            <a:r>
              <a:rPr sz="2000" spc="-5" dirty="0">
                <a:solidFill>
                  <a:srgbClr val="0D0D0D"/>
                </a:solidFill>
                <a:latin typeface="Calibri"/>
                <a:cs typeface="Calibri"/>
              </a:rPr>
              <a:t>Space </a:t>
            </a:r>
            <a:r>
              <a:rPr sz="2000" dirty="0">
                <a:solidFill>
                  <a:srgbClr val="0D0D0D"/>
                </a:solidFill>
                <a:latin typeface="Calibri"/>
                <a:cs typeface="Calibri"/>
              </a:rPr>
              <a:t>X</a:t>
            </a:r>
            <a:r>
              <a:rPr sz="2000" spc="-10" dirty="0">
                <a:solidFill>
                  <a:srgbClr val="0D0D0D"/>
                </a:solidFill>
                <a:latin typeface="Calibri"/>
                <a:cs typeface="Calibri"/>
              </a:rPr>
              <a:t> </a:t>
            </a:r>
            <a:r>
              <a:rPr sz="2000" spc="-5" dirty="0">
                <a:solidFill>
                  <a:srgbClr val="0D0D0D"/>
                </a:solidFill>
                <a:latin typeface="Calibri"/>
                <a:cs typeface="Calibri"/>
              </a:rPr>
              <a:t>uses</a:t>
            </a:r>
            <a:r>
              <a:rPr sz="2000" spc="-10" dirty="0">
                <a:solidFill>
                  <a:srgbClr val="0D0D0D"/>
                </a:solidFill>
                <a:latin typeface="Calibri"/>
                <a:cs typeface="Calibri"/>
              </a:rPr>
              <a:t> </a:t>
            </a:r>
            <a:r>
              <a:rPr sz="2000" dirty="0">
                <a:solidFill>
                  <a:srgbClr val="0D0D0D"/>
                </a:solidFill>
                <a:latin typeface="Calibri"/>
                <a:cs typeface="Calibri"/>
              </a:rPr>
              <a:t>4</a:t>
            </a:r>
            <a:r>
              <a:rPr sz="2000" spc="-5" dirty="0">
                <a:solidFill>
                  <a:srgbClr val="0D0D0D"/>
                </a:solidFill>
                <a:latin typeface="Calibri"/>
                <a:cs typeface="Calibri"/>
              </a:rPr>
              <a:t> </a:t>
            </a:r>
            <a:r>
              <a:rPr sz="2000" spc="-15" dirty="0">
                <a:solidFill>
                  <a:srgbClr val="0D0D0D"/>
                </a:solidFill>
                <a:latin typeface="Calibri"/>
                <a:cs typeface="Calibri"/>
              </a:rPr>
              <a:t>different</a:t>
            </a:r>
            <a:r>
              <a:rPr sz="2000" spc="-10" dirty="0">
                <a:solidFill>
                  <a:srgbClr val="0D0D0D"/>
                </a:solidFill>
                <a:latin typeface="Calibri"/>
                <a:cs typeface="Calibri"/>
              </a:rPr>
              <a:t> </a:t>
            </a:r>
            <a:r>
              <a:rPr sz="2000" spc="-5" dirty="0">
                <a:solidFill>
                  <a:srgbClr val="0D0D0D"/>
                </a:solidFill>
                <a:latin typeface="Calibri"/>
                <a:cs typeface="Calibri"/>
              </a:rPr>
              <a:t>launch</a:t>
            </a:r>
            <a:r>
              <a:rPr sz="2000" spc="-10" dirty="0">
                <a:solidFill>
                  <a:srgbClr val="0D0D0D"/>
                </a:solidFill>
                <a:latin typeface="Calibri"/>
                <a:cs typeface="Calibri"/>
              </a:rPr>
              <a:t> </a:t>
            </a:r>
            <a:r>
              <a:rPr sz="2000" spc="-5" dirty="0">
                <a:solidFill>
                  <a:srgbClr val="0D0D0D"/>
                </a:solidFill>
                <a:latin typeface="Calibri"/>
                <a:cs typeface="Calibri"/>
              </a:rPr>
              <a:t>sites;</a:t>
            </a:r>
            <a:endParaRPr sz="2000" dirty="0">
              <a:latin typeface="Calibri"/>
              <a:cs typeface="Calibri"/>
            </a:endParaRPr>
          </a:p>
          <a:p>
            <a:pPr marL="698500" lvl="1" indent="-229235">
              <a:lnSpc>
                <a:spcPct val="100000"/>
              </a:lnSpc>
              <a:spcBef>
                <a:spcPts val="290"/>
              </a:spcBef>
              <a:buFont typeface="Arial MT"/>
              <a:buChar char="•"/>
              <a:tabLst>
                <a:tab pos="697865" algn="l"/>
                <a:tab pos="698500" algn="l"/>
              </a:tabLst>
            </a:pPr>
            <a:r>
              <a:rPr sz="2000" spc="-5" dirty="0">
                <a:solidFill>
                  <a:srgbClr val="0D0D0D"/>
                </a:solidFill>
                <a:latin typeface="Calibri"/>
                <a:cs typeface="Calibri"/>
              </a:rPr>
              <a:t>The</a:t>
            </a:r>
            <a:r>
              <a:rPr sz="2000" spc="5" dirty="0">
                <a:solidFill>
                  <a:srgbClr val="0D0D0D"/>
                </a:solidFill>
                <a:latin typeface="Calibri"/>
                <a:cs typeface="Calibri"/>
              </a:rPr>
              <a:t> </a:t>
            </a:r>
            <a:r>
              <a:rPr sz="2000" spc="-15" dirty="0">
                <a:solidFill>
                  <a:srgbClr val="0D0D0D"/>
                </a:solidFill>
                <a:latin typeface="Calibri"/>
                <a:cs typeface="Calibri"/>
              </a:rPr>
              <a:t>first</a:t>
            </a:r>
            <a:r>
              <a:rPr sz="2000" dirty="0">
                <a:solidFill>
                  <a:srgbClr val="0D0D0D"/>
                </a:solidFill>
                <a:latin typeface="Calibri"/>
                <a:cs typeface="Calibri"/>
              </a:rPr>
              <a:t> </a:t>
            </a:r>
            <a:r>
              <a:rPr sz="2000" spc="-5" dirty="0">
                <a:solidFill>
                  <a:srgbClr val="0D0D0D"/>
                </a:solidFill>
                <a:latin typeface="Calibri"/>
                <a:cs typeface="Calibri"/>
              </a:rPr>
              <a:t>launches </a:t>
            </a:r>
            <a:r>
              <a:rPr sz="2000" spc="-10" dirty="0">
                <a:solidFill>
                  <a:srgbClr val="0D0D0D"/>
                </a:solidFill>
                <a:latin typeface="Calibri"/>
                <a:cs typeface="Calibri"/>
              </a:rPr>
              <a:t>were</a:t>
            </a:r>
            <a:r>
              <a:rPr sz="2000" spc="5" dirty="0">
                <a:solidFill>
                  <a:srgbClr val="0D0D0D"/>
                </a:solidFill>
                <a:latin typeface="Calibri"/>
                <a:cs typeface="Calibri"/>
              </a:rPr>
              <a:t> </a:t>
            </a:r>
            <a:r>
              <a:rPr sz="2000" spc="-5" dirty="0">
                <a:solidFill>
                  <a:srgbClr val="0D0D0D"/>
                </a:solidFill>
                <a:latin typeface="Calibri"/>
                <a:cs typeface="Calibri"/>
              </a:rPr>
              <a:t>done</a:t>
            </a:r>
            <a:r>
              <a:rPr sz="2000" spc="5" dirty="0">
                <a:solidFill>
                  <a:srgbClr val="0D0D0D"/>
                </a:solidFill>
                <a:latin typeface="Calibri"/>
                <a:cs typeface="Calibri"/>
              </a:rPr>
              <a:t> </a:t>
            </a:r>
            <a:r>
              <a:rPr sz="2000" spc="-10" dirty="0">
                <a:solidFill>
                  <a:srgbClr val="0D0D0D"/>
                </a:solidFill>
                <a:latin typeface="Calibri"/>
                <a:cs typeface="Calibri"/>
              </a:rPr>
              <a:t>to</a:t>
            </a:r>
            <a:r>
              <a:rPr sz="2000" spc="5" dirty="0">
                <a:solidFill>
                  <a:srgbClr val="0D0D0D"/>
                </a:solidFill>
                <a:latin typeface="Calibri"/>
                <a:cs typeface="Calibri"/>
              </a:rPr>
              <a:t> </a:t>
            </a:r>
            <a:r>
              <a:rPr sz="2000" spc="-5" dirty="0">
                <a:solidFill>
                  <a:srgbClr val="0D0D0D"/>
                </a:solidFill>
                <a:latin typeface="Calibri"/>
                <a:cs typeface="Calibri"/>
              </a:rPr>
              <a:t>Space</a:t>
            </a:r>
            <a:r>
              <a:rPr sz="2000" spc="5" dirty="0">
                <a:solidFill>
                  <a:srgbClr val="0D0D0D"/>
                </a:solidFill>
                <a:latin typeface="Calibri"/>
                <a:cs typeface="Calibri"/>
              </a:rPr>
              <a:t> </a:t>
            </a:r>
            <a:r>
              <a:rPr sz="2000" dirty="0">
                <a:solidFill>
                  <a:srgbClr val="0D0D0D"/>
                </a:solidFill>
                <a:latin typeface="Calibri"/>
                <a:cs typeface="Calibri"/>
              </a:rPr>
              <a:t>X</a:t>
            </a:r>
            <a:r>
              <a:rPr sz="2000" spc="-10" dirty="0">
                <a:solidFill>
                  <a:srgbClr val="0D0D0D"/>
                </a:solidFill>
                <a:latin typeface="Calibri"/>
                <a:cs typeface="Calibri"/>
              </a:rPr>
              <a:t> </a:t>
            </a:r>
            <a:r>
              <a:rPr sz="2000" spc="-5" dirty="0">
                <a:solidFill>
                  <a:srgbClr val="0D0D0D"/>
                </a:solidFill>
                <a:latin typeface="Calibri"/>
                <a:cs typeface="Calibri"/>
              </a:rPr>
              <a:t>itself and NASA;</a:t>
            </a:r>
            <a:endParaRPr sz="2000" dirty="0">
              <a:latin typeface="Calibri"/>
              <a:cs typeface="Calibri"/>
            </a:endParaRPr>
          </a:p>
          <a:p>
            <a:pPr marL="698500" lvl="1" indent="-229235">
              <a:lnSpc>
                <a:spcPct val="100000"/>
              </a:lnSpc>
              <a:spcBef>
                <a:spcPts val="285"/>
              </a:spcBef>
              <a:buFont typeface="Arial MT"/>
              <a:buChar char="•"/>
              <a:tabLst>
                <a:tab pos="697865" algn="l"/>
                <a:tab pos="698500" algn="l"/>
              </a:tabLst>
            </a:pPr>
            <a:r>
              <a:rPr sz="2000" spc="-5" dirty="0">
                <a:solidFill>
                  <a:srgbClr val="0D0D0D"/>
                </a:solidFill>
                <a:latin typeface="Calibri"/>
                <a:cs typeface="Calibri"/>
              </a:rPr>
              <a:t>The </a:t>
            </a:r>
            <a:r>
              <a:rPr sz="2000" spc="-15" dirty="0">
                <a:solidFill>
                  <a:srgbClr val="0D0D0D"/>
                </a:solidFill>
                <a:latin typeface="Calibri"/>
                <a:cs typeface="Calibri"/>
              </a:rPr>
              <a:t>average</a:t>
            </a:r>
            <a:r>
              <a:rPr sz="2000" spc="-5" dirty="0">
                <a:solidFill>
                  <a:srgbClr val="0D0D0D"/>
                </a:solidFill>
                <a:latin typeface="Calibri"/>
                <a:cs typeface="Calibri"/>
              </a:rPr>
              <a:t> </a:t>
            </a:r>
            <a:r>
              <a:rPr sz="2000" spc="-10" dirty="0">
                <a:solidFill>
                  <a:srgbClr val="0D0D0D"/>
                </a:solidFill>
                <a:latin typeface="Calibri"/>
                <a:cs typeface="Calibri"/>
              </a:rPr>
              <a:t>payload </a:t>
            </a:r>
            <a:r>
              <a:rPr sz="2000" dirty="0">
                <a:solidFill>
                  <a:srgbClr val="0D0D0D"/>
                </a:solidFill>
                <a:latin typeface="Calibri"/>
                <a:cs typeface="Calibri"/>
              </a:rPr>
              <a:t>of</a:t>
            </a:r>
            <a:r>
              <a:rPr sz="2000" spc="-5" dirty="0">
                <a:solidFill>
                  <a:srgbClr val="0D0D0D"/>
                </a:solidFill>
                <a:latin typeface="Calibri"/>
                <a:cs typeface="Calibri"/>
              </a:rPr>
              <a:t> </a:t>
            </a:r>
            <a:r>
              <a:rPr sz="2000" dirty="0">
                <a:solidFill>
                  <a:srgbClr val="0D0D0D"/>
                </a:solidFill>
                <a:latin typeface="Calibri"/>
                <a:cs typeface="Calibri"/>
              </a:rPr>
              <a:t>F9 </a:t>
            </a:r>
            <a:r>
              <a:rPr sz="2000" spc="-5" dirty="0">
                <a:solidFill>
                  <a:srgbClr val="0D0D0D"/>
                </a:solidFill>
                <a:latin typeface="Calibri"/>
                <a:cs typeface="Calibri"/>
              </a:rPr>
              <a:t>v1.1 booster</a:t>
            </a:r>
            <a:r>
              <a:rPr sz="2000" dirty="0">
                <a:solidFill>
                  <a:srgbClr val="0D0D0D"/>
                </a:solidFill>
                <a:latin typeface="Calibri"/>
                <a:cs typeface="Calibri"/>
              </a:rPr>
              <a:t> </a:t>
            </a:r>
            <a:r>
              <a:rPr sz="2000" spc="-5" dirty="0">
                <a:solidFill>
                  <a:srgbClr val="0D0D0D"/>
                </a:solidFill>
                <a:latin typeface="Calibri"/>
                <a:cs typeface="Calibri"/>
              </a:rPr>
              <a:t>is </a:t>
            </a:r>
            <a:r>
              <a:rPr sz="2000" dirty="0">
                <a:solidFill>
                  <a:srgbClr val="0D0D0D"/>
                </a:solidFill>
                <a:latin typeface="Calibri"/>
                <a:cs typeface="Calibri"/>
              </a:rPr>
              <a:t>2,928 </a:t>
            </a:r>
            <a:r>
              <a:rPr sz="2000" spc="-5" dirty="0">
                <a:solidFill>
                  <a:srgbClr val="0D0D0D"/>
                </a:solidFill>
                <a:latin typeface="Calibri"/>
                <a:cs typeface="Calibri"/>
              </a:rPr>
              <a:t>kg;</a:t>
            </a:r>
            <a:endParaRPr sz="2000" dirty="0">
              <a:latin typeface="Calibri"/>
              <a:cs typeface="Calibri"/>
            </a:endParaRPr>
          </a:p>
          <a:p>
            <a:pPr marL="698500" lvl="1" indent="-229235">
              <a:lnSpc>
                <a:spcPct val="100000"/>
              </a:lnSpc>
              <a:spcBef>
                <a:spcPts val="265"/>
              </a:spcBef>
              <a:buFont typeface="Arial MT"/>
              <a:buChar char="•"/>
              <a:tabLst>
                <a:tab pos="697865" algn="l"/>
                <a:tab pos="698500" algn="l"/>
              </a:tabLst>
            </a:pPr>
            <a:r>
              <a:rPr sz="2000" spc="-5" dirty="0">
                <a:solidFill>
                  <a:srgbClr val="0D0D0D"/>
                </a:solidFill>
                <a:latin typeface="Calibri"/>
                <a:cs typeface="Calibri"/>
              </a:rPr>
              <a:t>The</a:t>
            </a:r>
            <a:r>
              <a:rPr sz="2000" spc="5" dirty="0">
                <a:solidFill>
                  <a:srgbClr val="0D0D0D"/>
                </a:solidFill>
                <a:latin typeface="Calibri"/>
                <a:cs typeface="Calibri"/>
              </a:rPr>
              <a:t> </a:t>
            </a:r>
            <a:r>
              <a:rPr sz="2000" spc="-15" dirty="0">
                <a:solidFill>
                  <a:srgbClr val="0D0D0D"/>
                </a:solidFill>
                <a:latin typeface="Calibri"/>
                <a:cs typeface="Calibri"/>
              </a:rPr>
              <a:t>first</a:t>
            </a:r>
            <a:r>
              <a:rPr sz="2000" spc="5" dirty="0">
                <a:solidFill>
                  <a:srgbClr val="0D0D0D"/>
                </a:solidFill>
                <a:latin typeface="Calibri"/>
                <a:cs typeface="Calibri"/>
              </a:rPr>
              <a:t> </a:t>
            </a:r>
            <a:r>
              <a:rPr sz="2000" spc="-5" dirty="0">
                <a:solidFill>
                  <a:srgbClr val="0D0D0D"/>
                </a:solidFill>
                <a:latin typeface="Calibri"/>
                <a:cs typeface="Calibri"/>
              </a:rPr>
              <a:t>success</a:t>
            </a:r>
            <a:r>
              <a:rPr sz="2000" dirty="0">
                <a:solidFill>
                  <a:srgbClr val="0D0D0D"/>
                </a:solidFill>
                <a:latin typeface="Calibri"/>
                <a:cs typeface="Calibri"/>
              </a:rPr>
              <a:t> </a:t>
            </a:r>
            <a:r>
              <a:rPr sz="2000" spc="-5" dirty="0">
                <a:solidFill>
                  <a:srgbClr val="0D0D0D"/>
                </a:solidFill>
                <a:latin typeface="Calibri"/>
                <a:cs typeface="Calibri"/>
              </a:rPr>
              <a:t>landing </a:t>
            </a:r>
            <a:r>
              <a:rPr sz="2000" spc="-10" dirty="0">
                <a:solidFill>
                  <a:srgbClr val="0D0D0D"/>
                </a:solidFill>
                <a:latin typeface="Calibri"/>
                <a:cs typeface="Calibri"/>
              </a:rPr>
              <a:t>outcome</a:t>
            </a:r>
            <a:r>
              <a:rPr sz="2000" spc="10" dirty="0">
                <a:solidFill>
                  <a:srgbClr val="0D0D0D"/>
                </a:solidFill>
                <a:latin typeface="Calibri"/>
                <a:cs typeface="Calibri"/>
              </a:rPr>
              <a:t> </a:t>
            </a:r>
            <a:r>
              <a:rPr sz="2000" spc="-5" dirty="0">
                <a:solidFill>
                  <a:srgbClr val="0D0D0D"/>
                </a:solidFill>
                <a:latin typeface="Calibri"/>
                <a:cs typeface="Calibri"/>
              </a:rPr>
              <a:t>happened</a:t>
            </a:r>
            <a:r>
              <a:rPr sz="2000" dirty="0">
                <a:solidFill>
                  <a:srgbClr val="0D0D0D"/>
                </a:solidFill>
                <a:latin typeface="Calibri"/>
                <a:cs typeface="Calibri"/>
              </a:rPr>
              <a:t> </a:t>
            </a:r>
            <a:r>
              <a:rPr sz="2000" spc="-5" dirty="0">
                <a:solidFill>
                  <a:srgbClr val="0D0D0D"/>
                </a:solidFill>
                <a:latin typeface="Calibri"/>
                <a:cs typeface="Calibri"/>
              </a:rPr>
              <a:t>in</a:t>
            </a:r>
            <a:r>
              <a:rPr sz="2000" dirty="0">
                <a:solidFill>
                  <a:srgbClr val="0D0D0D"/>
                </a:solidFill>
                <a:latin typeface="Calibri"/>
                <a:cs typeface="Calibri"/>
              </a:rPr>
              <a:t> 2015 </a:t>
            </a:r>
            <a:r>
              <a:rPr sz="2000" spc="-5" dirty="0">
                <a:solidFill>
                  <a:srgbClr val="0D0D0D"/>
                </a:solidFill>
                <a:latin typeface="Calibri"/>
                <a:cs typeface="Calibri"/>
              </a:rPr>
              <a:t>fiver</a:t>
            </a:r>
            <a:r>
              <a:rPr sz="2000" spc="5" dirty="0">
                <a:solidFill>
                  <a:srgbClr val="0D0D0D"/>
                </a:solidFill>
                <a:latin typeface="Calibri"/>
                <a:cs typeface="Calibri"/>
              </a:rPr>
              <a:t> </a:t>
            </a:r>
            <a:r>
              <a:rPr sz="2000" spc="-10" dirty="0">
                <a:solidFill>
                  <a:srgbClr val="0D0D0D"/>
                </a:solidFill>
                <a:latin typeface="Calibri"/>
                <a:cs typeface="Calibri"/>
              </a:rPr>
              <a:t>year</a:t>
            </a:r>
            <a:r>
              <a:rPr sz="2000" spc="5" dirty="0">
                <a:solidFill>
                  <a:srgbClr val="0D0D0D"/>
                </a:solidFill>
                <a:latin typeface="Calibri"/>
                <a:cs typeface="Calibri"/>
              </a:rPr>
              <a:t> </a:t>
            </a:r>
            <a:r>
              <a:rPr sz="2000" spc="-10" dirty="0">
                <a:solidFill>
                  <a:srgbClr val="0D0D0D"/>
                </a:solidFill>
                <a:latin typeface="Calibri"/>
                <a:cs typeface="Calibri"/>
              </a:rPr>
              <a:t>after</a:t>
            </a:r>
            <a:r>
              <a:rPr sz="2000" spc="5" dirty="0">
                <a:solidFill>
                  <a:srgbClr val="0D0D0D"/>
                </a:solidFill>
                <a:latin typeface="Calibri"/>
                <a:cs typeface="Calibri"/>
              </a:rPr>
              <a:t> </a:t>
            </a:r>
            <a:r>
              <a:rPr sz="2000" spc="-5" dirty="0">
                <a:solidFill>
                  <a:srgbClr val="0D0D0D"/>
                </a:solidFill>
                <a:latin typeface="Calibri"/>
                <a:cs typeface="Calibri"/>
              </a:rPr>
              <a:t>the</a:t>
            </a:r>
            <a:r>
              <a:rPr sz="2000" spc="5" dirty="0">
                <a:solidFill>
                  <a:srgbClr val="0D0D0D"/>
                </a:solidFill>
                <a:latin typeface="Calibri"/>
                <a:cs typeface="Calibri"/>
              </a:rPr>
              <a:t> </a:t>
            </a:r>
            <a:r>
              <a:rPr sz="2000" spc="-15" dirty="0">
                <a:solidFill>
                  <a:srgbClr val="0D0D0D"/>
                </a:solidFill>
                <a:latin typeface="Calibri"/>
                <a:cs typeface="Calibri"/>
              </a:rPr>
              <a:t>first</a:t>
            </a:r>
            <a:r>
              <a:rPr sz="2000" spc="5" dirty="0">
                <a:solidFill>
                  <a:srgbClr val="0D0D0D"/>
                </a:solidFill>
                <a:latin typeface="Calibri"/>
                <a:cs typeface="Calibri"/>
              </a:rPr>
              <a:t> </a:t>
            </a:r>
            <a:r>
              <a:rPr sz="2000" spc="-5" dirty="0">
                <a:solidFill>
                  <a:srgbClr val="0D0D0D"/>
                </a:solidFill>
                <a:latin typeface="Calibri"/>
                <a:cs typeface="Calibri"/>
              </a:rPr>
              <a:t>launch;</a:t>
            </a:r>
            <a:endParaRPr sz="2000" dirty="0">
              <a:latin typeface="Calibri"/>
              <a:cs typeface="Calibri"/>
            </a:endParaRPr>
          </a:p>
          <a:p>
            <a:pPr marL="697865" marR="331470" lvl="1" indent="-228600">
              <a:lnSpc>
                <a:spcPts val="1700"/>
              </a:lnSpc>
              <a:spcBef>
                <a:spcPts val="625"/>
              </a:spcBef>
              <a:buFont typeface="Arial MT"/>
              <a:buChar char="•"/>
              <a:tabLst>
                <a:tab pos="697865" algn="l"/>
                <a:tab pos="698500" algn="l"/>
              </a:tabLst>
            </a:pPr>
            <a:r>
              <a:rPr sz="2000" spc="-15" dirty="0">
                <a:solidFill>
                  <a:srgbClr val="0D0D0D"/>
                </a:solidFill>
                <a:latin typeface="Calibri"/>
                <a:cs typeface="Calibri"/>
              </a:rPr>
              <a:t>Many</a:t>
            </a:r>
            <a:r>
              <a:rPr sz="2000" spc="5" dirty="0">
                <a:solidFill>
                  <a:srgbClr val="0D0D0D"/>
                </a:solidFill>
                <a:latin typeface="Calibri"/>
                <a:cs typeface="Calibri"/>
              </a:rPr>
              <a:t> </a:t>
            </a:r>
            <a:r>
              <a:rPr sz="2000" spc="-15" dirty="0">
                <a:solidFill>
                  <a:srgbClr val="0D0D0D"/>
                </a:solidFill>
                <a:latin typeface="Calibri"/>
                <a:cs typeface="Calibri"/>
              </a:rPr>
              <a:t>Falcon</a:t>
            </a:r>
            <a:r>
              <a:rPr sz="2000" dirty="0">
                <a:solidFill>
                  <a:srgbClr val="0D0D0D"/>
                </a:solidFill>
                <a:latin typeface="Calibri"/>
                <a:cs typeface="Calibri"/>
              </a:rPr>
              <a:t> 9</a:t>
            </a:r>
            <a:r>
              <a:rPr sz="2000" spc="10" dirty="0">
                <a:solidFill>
                  <a:srgbClr val="0D0D0D"/>
                </a:solidFill>
                <a:latin typeface="Calibri"/>
                <a:cs typeface="Calibri"/>
              </a:rPr>
              <a:t> </a:t>
            </a:r>
            <a:r>
              <a:rPr sz="2000" spc="-5" dirty="0">
                <a:solidFill>
                  <a:srgbClr val="0D0D0D"/>
                </a:solidFill>
                <a:latin typeface="Calibri"/>
                <a:cs typeface="Calibri"/>
              </a:rPr>
              <a:t>booster</a:t>
            </a:r>
            <a:r>
              <a:rPr sz="2000" spc="10" dirty="0">
                <a:solidFill>
                  <a:srgbClr val="0D0D0D"/>
                </a:solidFill>
                <a:latin typeface="Calibri"/>
                <a:cs typeface="Calibri"/>
              </a:rPr>
              <a:t> </a:t>
            </a:r>
            <a:r>
              <a:rPr sz="2000" spc="-10" dirty="0">
                <a:solidFill>
                  <a:srgbClr val="0D0D0D"/>
                </a:solidFill>
                <a:latin typeface="Calibri"/>
                <a:cs typeface="Calibri"/>
              </a:rPr>
              <a:t>versions</a:t>
            </a:r>
            <a:r>
              <a:rPr sz="2000" spc="5" dirty="0">
                <a:solidFill>
                  <a:srgbClr val="0D0D0D"/>
                </a:solidFill>
                <a:latin typeface="Calibri"/>
                <a:cs typeface="Calibri"/>
              </a:rPr>
              <a:t> </a:t>
            </a:r>
            <a:r>
              <a:rPr sz="2000" spc="-10" dirty="0">
                <a:solidFill>
                  <a:srgbClr val="0D0D0D"/>
                </a:solidFill>
                <a:latin typeface="Calibri"/>
                <a:cs typeface="Calibri"/>
              </a:rPr>
              <a:t>were</a:t>
            </a:r>
            <a:r>
              <a:rPr sz="2000" spc="10" dirty="0">
                <a:solidFill>
                  <a:srgbClr val="0D0D0D"/>
                </a:solidFill>
                <a:latin typeface="Calibri"/>
                <a:cs typeface="Calibri"/>
              </a:rPr>
              <a:t> </a:t>
            </a:r>
            <a:r>
              <a:rPr sz="2000" spc="-10" dirty="0">
                <a:solidFill>
                  <a:srgbClr val="0D0D0D"/>
                </a:solidFill>
                <a:latin typeface="Calibri"/>
                <a:cs typeface="Calibri"/>
              </a:rPr>
              <a:t>successful</a:t>
            </a:r>
            <a:r>
              <a:rPr sz="2000" dirty="0">
                <a:solidFill>
                  <a:srgbClr val="0D0D0D"/>
                </a:solidFill>
                <a:latin typeface="Calibri"/>
                <a:cs typeface="Calibri"/>
              </a:rPr>
              <a:t> </a:t>
            </a:r>
            <a:r>
              <a:rPr sz="2000" spc="-10" dirty="0">
                <a:solidFill>
                  <a:srgbClr val="0D0D0D"/>
                </a:solidFill>
                <a:latin typeface="Calibri"/>
                <a:cs typeface="Calibri"/>
              </a:rPr>
              <a:t>at</a:t>
            </a:r>
            <a:r>
              <a:rPr sz="2000" spc="5" dirty="0">
                <a:solidFill>
                  <a:srgbClr val="0D0D0D"/>
                </a:solidFill>
                <a:latin typeface="Calibri"/>
                <a:cs typeface="Calibri"/>
              </a:rPr>
              <a:t> </a:t>
            </a:r>
            <a:r>
              <a:rPr sz="2000" spc="-5" dirty="0">
                <a:solidFill>
                  <a:srgbClr val="0D0D0D"/>
                </a:solidFill>
                <a:latin typeface="Calibri"/>
                <a:cs typeface="Calibri"/>
              </a:rPr>
              <a:t>landing</a:t>
            </a:r>
            <a:r>
              <a:rPr sz="2000" spc="5" dirty="0">
                <a:solidFill>
                  <a:srgbClr val="0D0D0D"/>
                </a:solidFill>
                <a:latin typeface="Calibri"/>
                <a:cs typeface="Calibri"/>
              </a:rPr>
              <a:t> </a:t>
            </a:r>
            <a:r>
              <a:rPr sz="2000" spc="-5" dirty="0">
                <a:solidFill>
                  <a:srgbClr val="0D0D0D"/>
                </a:solidFill>
                <a:latin typeface="Calibri"/>
                <a:cs typeface="Calibri"/>
              </a:rPr>
              <a:t>in</a:t>
            </a:r>
            <a:r>
              <a:rPr sz="2000" dirty="0">
                <a:solidFill>
                  <a:srgbClr val="0D0D0D"/>
                </a:solidFill>
                <a:latin typeface="Calibri"/>
                <a:cs typeface="Calibri"/>
              </a:rPr>
              <a:t> </a:t>
            </a:r>
            <a:r>
              <a:rPr sz="2000" spc="-10" dirty="0">
                <a:solidFill>
                  <a:srgbClr val="0D0D0D"/>
                </a:solidFill>
                <a:latin typeface="Calibri"/>
                <a:cs typeface="Calibri"/>
              </a:rPr>
              <a:t>drone</a:t>
            </a:r>
            <a:r>
              <a:rPr sz="2000" spc="10" dirty="0">
                <a:solidFill>
                  <a:srgbClr val="0D0D0D"/>
                </a:solidFill>
                <a:latin typeface="Calibri"/>
                <a:cs typeface="Calibri"/>
              </a:rPr>
              <a:t> </a:t>
            </a:r>
            <a:r>
              <a:rPr sz="2000" spc="-10" dirty="0">
                <a:solidFill>
                  <a:srgbClr val="0D0D0D"/>
                </a:solidFill>
                <a:latin typeface="Calibri"/>
                <a:cs typeface="Calibri"/>
              </a:rPr>
              <a:t>ships</a:t>
            </a:r>
            <a:r>
              <a:rPr sz="2000" spc="5" dirty="0">
                <a:solidFill>
                  <a:srgbClr val="0D0D0D"/>
                </a:solidFill>
                <a:latin typeface="Calibri"/>
                <a:cs typeface="Calibri"/>
              </a:rPr>
              <a:t> </a:t>
            </a:r>
            <a:r>
              <a:rPr sz="2000" spc="-10" dirty="0">
                <a:solidFill>
                  <a:srgbClr val="0D0D0D"/>
                </a:solidFill>
                <a:latin typeface="Calibri"/>
                <a:cs typeface="Calibri"/>
              </a:rPr>
              <a:t>having </a:t>
            </a:r>
            <a:r>
              <a:rPr sz="2000" spc="-345" dirty="0">
                <a:solidFill>
                  <a:srgbClr val="0D0D0D"/>
                </a:solidFill>
                <a:latin typeface="Calibri"/>
                <a:cs typeface="Calibri"/>
              </a:rPr>
              <a:t> </a:t>
            </a:r>
            <a:r>
              <a:rPr sz="2000" spc="-10" dirty="0">
                <a:solidFill>
                  <a:srgbClr val="0D0D0D"/>
                </a:solidFill>
                <a:latin typeface="Calibri"/>
                <a:cs typeface="Calibri"/>
              </a:rPr>
              <a:t>payload </a:t>
            </a:r>
            <a:r>
              <a:rPr sz="2000" spc="-5" dirty="0">
                <a:solidFill>
                  <a:srgbClr val="0D0D0D"/>
                </a:solidFill>
                <a:latin typeface="Calibri"/>
                <a:cs typeface="Calibri"/>
              </a:rPr>
              <a:t>above</a:t>
            </a:r>
            <a:r>
              <a:rPr sz="2000" spc="5" dirty="0">
                <a:solidFill>
                  <a:srgbClr val="0D0D0D"/>
                </a:solidFill>
                <a:latin typeface="Calibri"/>
                <a:cs typeface="Calibri"/>
              </a:rPr>
              <a:t> </a:t>
            </a:r>
            <a:r>
              <a:rPr sz="2000" spc="-5" dirty="0">
                <a:solidFill>
                  <a:srgbClr val="0D0D0D"/>
                </a:solidFill>
                <a:latin typeface="Calibri"/>
                <a:cs typeface="Calibri"/>
              </a:rPr>
              <a:t>the</a:t>
            </a:r>
            <a:r>
              <a:rPr sz="2000" dirty="0">
                <a:solidFill>
                  <a:srgbClr val="0D0D0D"/>
                </a:solidFill>
                <a:latin typeface="Calibri"/>
                <a:cs typeface="Calibri"/>
              </a:rPr>
              <a:t> </a:t>
            </a:r>
            <a:r>
              <a:rPr sz="2000" spc="-15" dirty="0">
                <a:solidFill>
                  <a:srgbClr val="0D0D0D"/>
                </a:solidFill>
                <a:latin typeface="Calibri"/>
                <a:cs typeface="Calibri"/>
              </a:rPr>
              <a:t>average;</a:t>
            </a:r>
            <a:endParaRPr sz="2000" dirty="0">
              <a:latin typeface="Calibri"/>
              <a:cs typeface="Calibri"/>
            </a:endParaRPr>
          </a:p>
          <a:p>
            <a:pPr marL="698500" lvl="1" indent="-229235">
              <a:lnSpc>
                <a:spcPct val="100000"/>
              </a:lnSpc>
              <a:spcBef>
                <a:spcPts val="270"/>
              </a:spcBef>
              <a:buFont typeface="Arial MT"/>
              <a:buChar char="•"/>
              <a:tabLst>
                <a:tab pos="697865" algn="l"/>
                <a:tab pos="698500" algn="l"/>
              </a:tabLst>
            </a:pPr>
            <a:r>
              <a:rPr sz="2000" spc="-5" dirty="0">
                <a:solidFill>
                  <a:srgbClr val="0D0D0D"/>
                </a:solidFill>
                <a:latin typeface="Calibri"/>
                <a:cs typeface="Calibri"/>
              </a:rPr>
              <a:t>Almost</a:t>
            </a:r>
            <a:r>
              <a:rPr sz="2000" spc="-10" dirty="0">
                <a:solidFill>
                  <a:srgbClr val="0D0D0D"/>
                </a:solidFill>
                <a:latin typeface="Calibri"/>
                <a:cs typeface="Calibri"/>
              </a:rPr>
              <a:t> </a:t>
            </a:r>
            <a:r>
              <a:rPr sz="2000" dirty="0">
                <a:solidFill>
                  <a:srgbClr val="0D0D0D"/>
                </a:solidFill>
                <a:latin typeface="Calibri"/>
                <a:cs typeface="Calibri"/>
              </a:rPr>
              <a:t>100%</a:t>
            </a:r>
            <a:r>
              <a:rPr sz="2000" spc="-5" dirty="0">
                <a:solidFill>
                  <a:srgbClr val="0D0D0D"/>
                </a:solidFill>
                <a:latin typeface="Calibri"/>
                <a:cs typeface="Calibri"/>
              </a:rPr>
              <a:t> </a:t>
            </a:r>
            <a:r>
              <a:rPr sz="2000" dirty="0">
                <a:solidFill>
                  <a:srgbClr val="0D0D0D"/>
                </a:solidFill>
                <a:latin typeface="Calibri"/>
                <a:cs typeface="Calibri"/>
              </a:rPr>
              <a:t>of</a:t>
            </a:r>
            <a:r>
              <a:rPr sz="2000" spc="-10" dirty="0">
                <a:solidFill>
                  <a:srgbClr val="0D0D0D"/>
                </a:solidFill>
                <a:latin typeface="Calibri"/>
                <a:cs typeface="Calibri"/>
              </a:rPr>
              <a:t> </a:t>
            </a:r>
            <a:r>
              <a:rPr sz="2000" spc="-5" dirty="0">
                <a:solidFill>
                  <a:srgbClr val="0D0D0D"/>
                </a:solidFill>
                <a:latin typeface="Calibri"/>
                <a:cs typeface="Calibri"/>
              </a:rPr>
              <a:t>mission</a:t>
            </a:r>
            <a:r>
              <a:rPr sz="2000" spc="-15" dirty="0">
                <a:solidFill>
                  <a:srgbClr val="0D0D0D"/>
                </a:solidFill>
                <a:latin typeface="Calibri"/>
                <a:cs typeface="Calibri"/>
              </a:rPr>
              <a:t> </a:t>
            </a:r>
            <a:r>
              <a:rPr sz="2000" spc="-5" dirty="0">
                <a:solidFill>
                  <a:srgbClr val="0D0D0D"/>
                </a:solidFill>
                <a:latin typeface="Calibri"/>
                <a:cs typeface="Calibri"/>
              </a:rPr>
              <a:t>outcomes</a:t>
            </a:r>
            <a:r>
              <a:rPr sz="2000" spc="-10" dirty="0">
                <a:solidFill>
                  <a:srgbClr val="0D0D0D"/>
                </a:solidFill>
                <a:latin typeface="Calibri"/>
                <a:cs typeface="Calibri"/>
              </a:rPr>
              <a:t> were</a:t>
            </a:r>
            <a:r>
              <a:rPr sz="2000" spc="-5" dirty="0">
                <a:solidFill>
                  <a:srgbClr val="0D0D0D"/>
                </a:solidFill>
                <a:latin typeface="Calibri"/>
                <a:cs typeface="Calibri"/>
              </a:rPr>
              <a:t> successful;</a:t>
            </a:r>
            <a:endParaRPr sz="2000" dirty="0">
              <a:latin typeface="Calibri"/>
              <a:cs typeface="Calibri"/>
            </a:endParaRPr>
          </a:p>
          <a:p>
            <a:pPr marL="697865" marR="84455" lvl="1" indent="-228600">
              <a:lnSpc>
                <a:spcPts val="1800"/>
              </a:lnSpc>
              <a:spcBef>
                <a:spcPts val="425"/>
              </a:spcBef>
              <a:buFont typeface="Arial MT"/>
              <a:buChar char="•"/>
              <a:tabLst>
                <a:tab pos="697865" algn="l"/>
                <a:tab pos="698500" algn="l"/>
              </a:tabLst>
            </a:pPr>
            <a:r>
              <a:rPr sz="2000" spc="-30" dirty="0">
                <a:solidFill>
                  <a:srgbClr val="0D0D0D"/>
                </a:solidFill>
                <a:latin typeface="Calibri"/>
                <a:cs typeface="Calibri"/>
              </a:rPr>
              <a:t>Two</a:t>
            </a:r>
            <a:r>
              <a:rPr sz="2000" spc="5" dirty="0">
                <a:solidFill>
                  <a:srgbClr val="0D0D0D"/>
                </a:solidFill>
                <a:latin typeface="Calibri"/>
                <a:cs typeface="Calibri"/>
              </a:rPr>
              <a:t> </a:t>
            </a:r>
            <a:r>
              <a:rPr sz="2000" spc="-5" dirty="0">
                <a:solidFill>
                  <a:srgbClr val="0D0D0D"/>
                </a:solidFill>
                <a:latin typeface="Calibri"/>
                <a:cs typeface="Calibri"/>
              </a:rPr>
              <a:t>booster</a:t>
            </a:r>
            <a:r>
              <a:rPr sz="2000" spc="5" dirty="0">
                <a:solidFill>
                  <a:srgbClr val="0D0D0D"/>
                </a:solidFill>
                <a:latin typeface="Calibri"/>
                <a:cs typeface="Calibri"/>
              </a:rPr>
              <a:t> </a:t>
            </a:r>
            <a:r>
              <a:rPr sz="2000" spc="-10" dirty="0">
                <a:solidFill>
                  <a:srgbClr val="0D0D0D"/>
                </a:solidFill>
                <a:latin typeface="Calibri"/>
                <a:cs typeface="Calibri"/>
              </a:rPr>
              <a:t>versions</a:t>
            </a:r>
            <a:r>
              <a:rPr sz="2000" spc="-5" dirty="0">
                <a:solidFill>
                  <a:srgbClr val="0D0D0D"/>
                </a:solidFill>
                <a:latin typeface="Calibri"/>
                <a:cs typeface="Calibri"/>
              </a:rPr>
              <a:t> </a:t>
            </a:r>
            <a:r>
              <a:rPr sz="2000" spc="-10" dirty="0">
                <a:solidFill>
                  <a:srgbClr val="0D0D0D"/>
                </a:solidFill>
                <a:latin typeface="Calibri"/>
                <a:cs typeface="Calibri"/>
              </a:rPr>
              <a:t>failed</a:t>
            </a:r>
            <a:r>
              <a:rPr sz="2000" dirty="0">
                <a:solidFill>
                  <a:srgbClr val="0D0D0D"/>
                </a:solidFill>
                <a:latin typeface="Calibri"/>
                <a:cs typeface="Calibri"/>
              </a:rPr>
              <a:t> </a:t>
            </a:r>
            <a:r>
              <a:rPr sz="2000" spc="-10" dirty="0">
                <a:solidFill>
                  <a:srgbClr val="0D0D0D"/>
                </a:solidFill>
                <a:latin typeface="Calibri"/>
                <a:cs typeface="Calibri"/>
              </a:rPr>
              <a:t>at</a:t>
            </a:r>
            <a:r>
              <a:rPr sz="2000" dirty="0">
                <a:solidFill>
                  <a:srgbClr val="0D0D0D"/>
                </a:solidFill>
                <a:latin typeface="Calibri"/>
                <a:cs typeface="Calibri"/>
              </a:rPr>
              <a:t> </a:t>
            </a:r>
            <a:r>
              <a:rPr sz="2000" spc="-5" dirty="0">
                <a:solidFill>
                  <a:srgbClr val="0D0D0D"/>
                </a:solidFill>
                <a:latin typeface="Calibri"/>
                <a:cs typeface="Calibri"/>
              </a:rPr>
              <a:t>landing in </a:t>
            </a:r>
            <a:r>
              <a:rPr sz="2000" spc="-10" dirty="0">
                <a:solidFill>
                  <a:srgbClr val="0D0D0D"/>
                </a:solidFill>
                <a:latin typeface="Calibri"/>
                <a:cs typeface="Calibri"/>
              </a:rPr>
              <a:t>drone</a:t>
            </a:r>
            <a:r>
              <a:rPr sz="2000" spc="10" dirty="0">
                <a:solidFill>
                  <a:srgbClr val="0D0D0D"/>
                </a:solidFill>
                <a:latin typeface="Calibri"/>
                <a:cs typeface="Calibri"/>
              </a:rPr>
              <a:t> </a:t>
            </a:r>
            <a:r>
              <a:rPr sz="2000" spc="-10" dirty="0">
                <a:solidFill>
                  <a:srgbClr val="0D0D0D"/>
                </a:solidFill>
                <a:latin typeface="Calibri"/>
                <a:cs typeface="Calibri"/>
              </a:rPr>
              <a:t>ships</a:t>
            </a:r>
            <a:r>
              <a:rPr sz="2000" spc="-5" dirty="0">
                <a:solidFill>
                  <a:srgbClr val="0D0D0D"/>
                </a:solidFill>
                <a:latin typeface="Calibri"/>
                <a:cs typeface="Calibri"/>
              </a:rPr>
              <a:t> in </a:t>
            </a:r>
            <a:r>
              <a:rPr sz="2000" dirty="0">
                <a:solidFill>
                  <a:srgbClr val="0D0D0D"/>
                </a:solidFill>
                <a:latin typeface="Calibri"/>
                <a:cs typeface="Calibri"/>
              </a:rPr>
              <a:t>2015:</a:t>
            </a:r>
            <a:r>
              <a:rPr sz="2000" spc="-5" dirty="0">
                <a:solidFill>
                  <a:srgbClr val="0D0D0D"/>
                </a:solidFill>
                <a:latin typeface="Calibri"/>
                <a:cs typeface="Calibri"/>
              </a:rPr>
              <a:t> </a:t>
            </a:r>
            <a:r>
              <a:rPr sz="2000" dirty="0">
                <a:solidFill>
                  <a:srgbClr val="0D0D0D"/>
                </a:solidFill>
                <a:latin typeface="Calibri"/>
                <a:cs typeface="Calibri"/>
              </a:rPr>
              <a:t>F9</a:t>
            </a:r>
            <a:r>
              <a:rPr sz="2000" spc="5" dirty="0">
                <a:solidFill>
                  <a:srgbClr val="0D0D0D"/>
                </a:solidFill>
                <a:latin typeface="Calibri"/>
                <a:cs typeface="Calibri"/>
              </a:rPr>
              <a:t> </a:t>
            </a:r>
            <a:r>
              <a:rPr sz="2000" spc="-5" dirty="0">
                <a:solidFill>
                  <a:srgbClr val="0D0D0D"/>
                </a:solidFill>
                <a:latin typeface="Calibri"/>
                <a:cs typeface="Calibri"/>
              </a:rPr>
              <a:t>v1.1</a:t>
            </a:r>
            <a:r>
              <a:rPr sz="2000" dirty="0">
                <a:solidFill>
                  <a:srgbClr val="0D0D0D"/>
                </a:solidFill>
                <a:latin typeface="Calibri"/>
                <a:cs typeface="Calibri"/>
              </a:rPr>
              <a:t> B1012 </a:t>
            </a:r>
            <a:r>
              <a:rPr sz="2000" spc="-5" dirty="0">
                <a:solidFill>
                  <a:srgbClr val="0D0D0D"/>
                </a:solidFill>
                <a:latin typeface="Calibri"/>
                <a:cs typeface="Calibri"/>
              </a:rPr>
              <a:t>and </a:t>
            </a:r>
            <a:r>
              <a:rPr sz="2000" dirty="0">
                <a:solidFill>
                  <a:srgbClr val="0D0D0D"/>
                </a:solidFill>
                <a:latin typeface="Calibri"/>
                <a:cs typeface="Calibri"/>
              </a:rPr>
              <a:t>F9 </a:t>
            </a:r>
            <a:r>
              <a:rPr sz="2000" spc="-345" dirty="0">
                <a:solidFill>
                  <a:srgbClr val="0D0D0D"/>
                </a:solidFill>
                <a:latin typeface="Calibri"/>
                <a:cs typeface="Calibri"/>
              </a:rPr>
              <a:t> </a:t>
            </a:r>
            <a:r>
              <a:rPr sz="2000" spc="-5" dirty="0">
                <a:solidFill>
                  <a:srgbClr val="0D0D0D"/>
                </a:solidFill>
                <a:latin typeface="Calibri"/>
                <a:cs typeface="Calibri"/>
              </a:rPr>
              <a:t>v1.1 </a:t>
            </a:r>
            <a:r>
              <a:rPr sz="2000" dirty="0">
                <a:solidFill>
                  <a:srgbClr val="0D0D0D"/>
                </a:solidFill>
                <a:latin typeface="Calibri"/>
                <a:cs typeface="Calibri"/>
              </a:rPr>
              <a:t>B1015;</a:t>
            </a:r>
            <a:endParaRPr sz="2000" dirty="0">
              <a:latin typeface="Calibri"/>
              <a:cs typeface="Calibri"/>
            </a:endParaRPr>
          </a:p>
          <a:p>
            <a:pPr marL="698500" lvl="1" indent="-229235">
              <a:lnSpc>
                <a:spcPct val="100000"/>
              </a:lnSpc>
              <a:spcBef>
                <a:spcPts val="250"/>
              </a:spcBef>
              <a:buFont typeface="Arial MT"/>
              <a:buChar char="•"/>
              <a:tabLst>
                <a:tab pos="697865" algn="l"/>
                <a:tab pos="698500" algn="l"/>
              </a:tabLst>
            </a:pPr>
            <a:r>
              <a:rPr sz="2000" spc="-5" dirty="0">
                <a:solidFill>
                  <a:srgbClr val="0D0D0D"/>
                </a:solidFill>
                <a:latin typeface="Calibri"/>
                <a:cs typeface="Calibri"/>
              </a:rPr>
              <a:t>The</a:t>
            </a:r>
            <a:r>
              <a:rPr sz="2000" dirty="0">
                <a:solidFill>
                  <a:srgbClr val="0D0D0D"/>
                </a:solidFill>
                <a:latin typeface="Calibri"/>
                <a:cs typeface="Calibri"/>
              </a:rPr>
              <a:t> </a:t>
            </a:r>
            <a:r>
              <a:rPr sz="2000" spc="-5" dirty="0">
                <a:solidFill>
                  <a:srgbClr val="0D0D0D"/>
                </a:solidFill>
                <a:latin typeface="Calibri"/>
                <a:cs typeface="Calibri"/>
              </a:rPr>
              <a:t>number </a:t>
            </a:r>
            <a:r>
              <a:rPr sz="2000" dirty="0">
                <a:solidFill>
                  <a:srgbClr val="0D0D0D"/>
                </a:solidFill>
                <a:latin typeface="Calibri"/>
                <a:cs typeface="Calibri"/>
              </a:rPr>
              <a:t>of</a:t>
            </a:r>
            <a:r>
              <a:rPr sz="2000" spc="-5" dirty="0">
                <a:solidFill>
                  <a:srgbClr val="0D0D0D"/>
                </a:solidFill>
                <a:latin typeface="Calibri"/>
                <a:cs typeface="Calibri"/>
              </a:rPr>
              <a:t> landing</a:t>
            </a:r>
            <a:r>
              <a:rPr sz="2000" spc="-10" dirty="0">
                <a:solidFill>
                  <a:srgbClr val="0D0D0D"/>
                </a:solidFill>
                <a:latin typeface="Calibri"/>
                <a:cs typeface="Calibri"/>
              </a:rPr>
              <a:t> </a:t>
            </a:r>
            <a:r>
              <a:rPr sz="2000" spc="-5" dirty="0">
                <a:solidFill>
                  <a:srgbClr val="0D0D0D"/>
                </a:solidFill>
                <a:latin typeface="Calibri"/>
                <a:cs typeface="Calibri"/>
              </a:rPr>
              <a:t>outcomes </a:t>
            </a:r>
            <a:r>
              <a:rPr sz="2000" spc="-10" dirty="0">
                <a:solidFill>
                  <a:srgbClr val="0D0D0D"/>
                </a:solidFill>
                <a:latin typeface="Calibri"/>
                <a:cs typeface="Calibri"/>
              </a:rPr>
              <a:t>became</a:t>
            </a:r>
            <a:r>
              <a:rPr sz="2000" dirty="0">
                <a:solidFill>
                  <a:srgbClr val="0D0D0D"/>
                </a:solidFill>
                <a:latin typeface="Calibri"/>
                <a:cs typeface="Calibri"/>
              </a:rPr>
              <a:t> </a:t>
            </a:r>
            <a:r>
              <a:rPr sz="2000" spc="-5" dirty="0">
                <a:solidFill>
                  <a:srgbClr val="0D0D0D"/>
                </a:solidFill>
                <a:latin typeface="Calibri"/>
                <a:cs typeface="Calibri"/>
              </a:rPr>
              <a:t>as </a:t>
            </a:r>
            <a:r>
              <a:rPr sz="2000" spc="-10" dirty="0">
                <a:solidFill>
                  <a:srgbClr val="0D0D0D"/>
                </a:solidFill>
                <a:latin typeface="Calibri"/>
                <a:cs typeface="Calibri"/>
              </a:rPr>
              <a:t>better</a:t>
            </a:r>
            <a:r>
              <a:rPr sz="2000" spc="-5" dirty="0">
                <a:solidFill>
                  <a:srgbClr val="0D0D0D"/>
                </a:solidFill>
                <a:latin typeface="Calibri"/>
                <a:cs typeface="Calibri"/>
              </a:rPr>
              <a:t> as </a:t>
            </a:r>
            <a:r>
              <a:rPr sz="2000" spc="-10" dirty="0">
                <a:solidFill>
                  <a:srgbClr val="0D0D0D"/>
                </a:solidFill>
                <a:latin typeface="Calibri"/>
                <a:cs typeface="Calibri"/>
              </a:rPr>
              <a:t>years </a:t>
            </a:r>
            <a:r>
              <a:rPr sz="2000" spc="-5" dirty="0">
                <a:solidFill>
                  <a:srgbClr val="0D0D0D"/>
                </a:solidFill>
                <a:latin typeface="Calibri"/>
                <a:cs typeface="Calibri"/>
              </a:rPr>
              <a:t>passed.</a:t>
            </a:r>
            <a:endParaRPr sz="2000" dirty="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17</a:t>
            </a:fld>
            <a:endParaRPr spc="75" dirty="0"/>
          </a:p>
        </p:txBody>
      </p:sp>
      <p:sp>
        <p:nvSpPr>
          <p:cNvPr id="3" name="object 3"/>
          <p:cNvSpPr txBox="1">
            <a:spLocks noGrp="1"/>
          </p:cNvSpPr>
          <p:nvPr>
            <p:ph type="title"/>
          </p:nvPr>
        </p:nvSpPr>
        <p:spPr>
          <a:xfrm>
            <a:off x="848751" y="413511"/>
            <a:ext cx="1452245" cy="589280"/>
          </a:xfrm>
          <a:prstGeom prst="rect">
            <a:avLst/>
          </a:prstGeom>
        </p:spPr>
        <p:txBody>
          <a:bodyPr vert="horz" wrap="square" lIns="0" tIns="12700" rIns="0" bIns="0" rtlCol="0">
            <a:spAutoFit/>
          </a:bodyPr>
          <a:lstStyle/>
          <a:p>
            <a:pPr marL="12700">
              <a:lnSpc>
                <a:spcPct val="100000"/>
              </a:lnSpc>
              <a:spcBef>
                <a:spcPts val="100"/>
              </a:spcBef>
            </a:pPr>
            <a:r>
              <a:rPr sz="3700" spc="-590" dirty="0"/>
              <a:t>R</a:t>
            </a:r>
            <a:r>
              <a:rPr sz="3700" spc="-220" dirty="0"/>
              <a:t>es</a:t>
            </a:r>
            <a:r>
              <a:rPr sz="3700" spc="-100" dirty="0"/>
              <a:t>u</a:t>
            </a:r>
            <a:r>
              <a:rPr sz="3700" spc="40" dirty="0"/>
              <a:t>l</a:t>
            </a:r>
            <a:r>
              <a:rPr sz="3700" spc="165" dirty="0"/>
              <a:t>t</a:t>
            </a:r>
            <a:r>
              <a:rPr sz="3700" spc="-229" dirty="0"/>
              <a:t>s</a:t>
            </a:r>
            <a:endParaRPr sz="3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9865" y="1800859"/>
            <a:ext cx="7613015" cy="1165860"/>
          </a:xfrm>
          <a:prstGeom prst="rect">
            <a:avLst/>
          </a:prstGeom>
        </p:spPr>
        <p:txBody>
          <a:bodyPr vert="horz" wrap="square" lIns="0" tIns="38100" rIns="0" bIns="0" rtlCol="0">
            <a:spAutoFit/>
          </a:bodyPr>
          <a:lstStyle/>
          <a:p>
            <a:pPr marL="241300" marR="5080" indent="-228600">
              <a:lnSpc>
                <a:spcPct val="90600"/>
              </a:lnSpc>
              <a:spcBef>
                <a:spcPts val="300"/>
              </a:spcBef>
              <a:buFont typeface="Arial MT"/>
              <a:buChar char="•"/>
              <a:tabLst>
                <a:tab pos="240665" algn="l"/>
                <a:tab pos="241300" algn="l"/>
              </a:tabLst>
            </a:pPr>
            <a:r>
              <a:rPr sz="1800" spc="-5" dirty="0">
                <a:latin typeface="Calibri"/>
                <a:cs typeface="Calibri"/>
              </a:rPr>
              <a:t>Using</a:t>
            </a:r>
            <a:r>
              <a:rPr sz="1800" spc="10" dirty="0">
                <a:latin typeface="Calibri"/>
                <a:cs typeface="Calibri"/>
              </a:rPr>
              <a:t> </a:t>
            </a:r>
            <a:r>
              <a:rPr sz="1800" spc="-15" dirty="0">
                <a:latin typeface="Calibri"/>
                <a:cs typeface="Calibri"/>
              </a:rPr>
              <a:t>interactive</a:t>
            </a:r>
            <a:r>
              <a:rPr sz="1800" spc="15" dirty="0">
                <a:latin typeface="Calibri"/>
                <a:cs typeface="Calibri"/>
              </a:rPr>
              <a:t> </a:t>
            </a:r>
            <a:r>
              <a:rPr sz="1800" spc="-5" dirty="0">
                <a:latin typeface="Calibri"/>
                <a:cs typeface="Calibri"/>
              </a:rPr>
              <a:t>analytics</a:t>
            </a:r>
            <a:r>
              <a:rPr sz="1800" spc="10" dirty="0">
                <a:latin typeface="Calibri"/>
                <a:cs typeface="Calibri"/>
              </a:rPr>
              <a:t> </a:t>
            </a:r>
            <a:r>
              <a:rPr sz="1800" spc="-10" dirty="0">
                <a:latin typeface="Calibri"/>
                <a:cs typeface="Calibri"/>
              </a:rPr>
              <a:t>was</a:t>
            </a:r>
            <a:r>
              <a:rPr sz="1800" spc="5" dirty="0">
                <a:latin typeface="Calibri"/>
                <a:cs typeface="Calibri"/>
              </a:rPr>
              <a:t> </a:t>
            </a:r>
            <a:r>
              <a:rPr sz="1800" spc="-5" dirty="0">
                <a:latin typeface="Calibri"/>
                <a:cs typeface="Calibri"/>
              </a:rPr>
              <a:t>possible</a:t>
            </a:r>
            <a:r>
              <a:rPr sz="1800" spc="15" dirty="0">
                <a:latin typeface="Calibri"/>
                <a:cs typeface="Calibri"/>
              </a:rPr>
              <a:t> </a:t>
            </a:r>
            <a:r>
              <a:rPr sz="1800" spc="-15" dirty="0">
                <a:latin typeface="Calibri"/>
                <a:cs typeface="Calibri"/>
              </a:rPr>
              <a:t>to</a:t>
            </a:r>
            <a:r>
              <a:rPr sz="1800" spc="10" dirty="0">
                <a:latin typeface="Calibri"/>
                <a:cs typeface="Calibri"/>
              </a:rPr>
              <a:t> </a:t>
            </a:r>
            <a:r>
              <a:rPr sz="1800" spc="-5" dirty="0">
                <a:latin typeface="Calibri"/>
                <a:cs typeface="Calibri"/>
              </a:rPr>
              <a:t>identify</a:t>
            </a:r>
            <a:r>
              <a:rPr sz="1800" spc="5" dirty="0">
                <a:latin typeface="Calibri"/>
                <a:cs typeface="Calibri"/>
              </a:rPr>
              <a:t> </a:t>
            </a:r>
            <a:r>
              <a:rPr sz="1800" spc="-5" dirty="0">
                <a:latin typeface="Calibri"/>
                <a:cs typeface="Calibri"/>
              </a:rPr>
              <a:t>that</a:t>
            </a:r>
            <a:r>
              <a:rPr sz="1800" spc="10" dirty="0">
                <a:latin typeface="Calibri"/>
                <a:cs typeface="Calibri"/>
              </a:rPr>
              <a:t> </a:t>
            </a:r>
            <a:r>
              <a:rPr sz="1800" spc="-5" dirty="0">
                <a:latin typeface="Calibri"/>
                <a:cs typeface="Calibri"/>
              </a:rPr>
              <a:t>launch</a:t>
            </a:r>
            <a:r>
              <a:rPr sz="1800" spc="15" dirty="0">
                <a:latin typeface="Calibri"/>
                <a:cs typeface="Calibri"/>
              </a:rPr>
              <a:t> </a:t>
            </a:r>
            <a:r>
              <a:rPr sz="1800" spc="-10" dirty="0">
                <a:latin typeface="Calibri"/>
                <a:cs typeface="Calibri"/>
              </a:rPr>
              <a:t>sites</a:t>
            </a:r>
            <a:r>
              <a:rPr sz="1800" spc="10" dirty="0">
                <a:latin typeface="Calibri"/>
                <a:cs typeface="Calibri"/>
              </a:rPr>
              <a:t> </a:t>
            </a:r>
            <a:r>
              <a:rPr sz="1800" dirty="0">
                <a:latin typeface="Calibri"/>
                <a:cs typeface="Calibri"/>
              </a:rPr>
              <a:t>use</a:t>
            </a:r>
            <a:r>
              <a:rPr sz="1800" spc="15" dirty="0">
                <a:latin typeface="Calibri"/>
                <a:cs typeface="Calibri"/>
              </a:rPr>
              <a:t> </a:t>
            </a:r>
            <a:r>
              <a:rPr sz="1800" spc="-15" dirty="0">
                <a:latin typeface="Calibri"/>
                <a:cs typeface="Calibri"/>
              </a:rPr>
              <a:t>to</a:t>
            </a:r>
            <a:r>
              <a:rPr sz="1800" spc="10" dirty="0">
                <a:latin typeface="Calibri"/>
                <a:cs typeface="Calibri"/>
              </a:rPr>
              <a:t> </a:t>
            </a:r>
            <a:r>
              <a:rPr sz="1800" dirty="0">
                <a:latin typeface="Calibri"/>
                <a:cs typeface="Calibri"/>
              </a:rPr>
              <a:t>be</a:t>
            </a:r>
            <a:r>
              <a:rPr sz="1800" spc="20" dirty="0">
                <a:latin typeface="Calibri"/>
                <a:cs typeface="Calibri"/>
              </a:rPr>
              <a:t> </a:t>
            </a:r>
            <a:r>
              <a:rPr sz="1800" spc="-5" dirty="0">
                <a:latin typeface="Calibri"/>
                <a:cs typeface="Calibri"/>
              </a:rPr>
              <a:t>in </a:t>
            </a:r>
            <a:r>
              <a:rPr sz="1800" spc="-395" dirty="0">
                <a:latin typeface="Calibri"/>
                <a:cs typeface="Calibri"/>
              </a:rPr>
              <a:t> </a:t>
            </a:r>
            <a:r>
              <a:rPr sz="1800" spc="-15" dirty="0">
                <a:latin typeface="Calibri"/>
                <a:cs typeface="Calibri"/>
              </a:rPr>
              <a:t>safety</a:t>
            </a:r>
            <a:r>
              <a:rPr sz="1800" dirty="0">
                <a:latin typeface="Calibri"/>
                <a:cs typeface="Calibri"/>
              </a:rPr>
              <a:t> </a:t>
            </a:r>
            <a:r>
              <a:rPr sz="1800" spc="-5" dirty="0">
                <a:latin typeface="Calibri"/>
                <a:cs typeface="Calibri"/>
              </a:rPr>
              <a:t>places,</a:t>
            </a:r>
            <a:r>
              <a:rPr sz="1800" spc="10" dirty="0">
                <a:latin typeface="Calibri"/>
                <a:cs typeface="Calibri"/>
              </a:rPr>
              <a:t> </a:t>
            </a:r>
            <a:r>
              <a:rPr sz="1800" dirty="0">
                <a:latin typeface="Calibri"/>
                <a:cs typeface="Calibri"/>
              </a:rPr>
              <a:t>near </a:t>
            </a:r>
            <a:r>
              <a:rPr sz="1800" spc="-5" dirty="0">
                <a:latin typeface="Calibri"/>
                <a:cs typeface="Calibri"/>
              </a:rPr>
              <a:t>sea,</a:t>
            </a:r>
            <a:r>
              <a:rPr sz="1800" spc="10" dirty="0">
                <a:latin typeface="Calibri"/>
                <a:cs typeface="Calibri"/>
              </a:rPr>
              <a:t> </a:t>
            </a:r>
            <a:r>
              <a:rPr sz="1800" spc="-15" dirty="0">
                <a:latin typeface="Calibri"/>
                <a:cs typeface="Calibri"/>
              </a:rPr>
              <a:t>for</a:t>
            </a:r>
            <a:r>
              <a:rPr sz="1800" dirty="0">
                <a:latin typeface="Calibri"/>
                <a:cs typeface="Calibri"/>
              </a:rPr>
              <a:t> </a:t>
            </a:r>
            <a:r>
              <a:rPr sz="1800" spc="-15" dirty="0">
                <a:latin typeface="Calibri"/>
                <a:cs typeface="Calibri"/>
              </a:rPr>
              <a:t>example</a:t>
            </a:r>
            <a:r>
              <a:rPr sz="1800" spc="15" dirty="0">
                <a:latin typeface="Calibri"/>
                <a:cs typeface="Calibri"/>
              </a:rPr>
              <a:t> </a:t>
            </a:r>
            <a:r>
              <a:rPr sz="1800" dirty="0">
                <a:latin typeface="Calibri"/>
                <a:cs typeface="Calibri"/>
              </a:rPr>
              <a:t>and</a:t>
            </a:r>
            <a:r>
              <a:rPr sz="1800" spc="10" dirty="0">
                <a:latin typeface="Calibri"/>
                <a:cs typeface="Calibri"/>
              </a:rPr>
              <a:t> </a:t>
            </a:r>
            <a:r>
              <a:rPr sz="1800" spc="-15" dirty="0">
                <a:latin typeface="Calibri"/>
                <a:cs typeface="Calibri"/>
              </a:rPr>
              <a:t>have</a:t>
            </a:r>
            <a:r>
              <a:rPr sz="1800" spc="15" dirty="0">
                <a:latin typeface="Calibri"/>
                <a:cs typeface="Calibri"/>
              </a:rPr>
              <a:t> </a:t>
            </a:r>
            <a:r>
              <a:rPr sz="1800" dirty="0">
                <a:latin typeface="Calibri"/>
                <a:cs typeface="Calibri"/>
              </a:rPr>
              <a:t>a</a:t>
            </a:r>
            <a:r>
              <a:rPr sz="1800" spc="5" dirty="0">
                <a:latin typeface="Calibri"/>
                <a:cs typeface="Calibri"/>
              </a:rPr>
              <a:t> </a:t>
            </a:r>
            <a:r>
              <a:rPr sz="1800" spc="-5" dirty="0">
                <a:latin typeface="Calibri"/>
                <a:cs typeface="Calibri"/>
              </a:rPr>
              <a:t>good</a:t>
            </a:r>
            <a:r>
              <a:rPr sz="1800" spc="15" dirty="0">
                <a:latin typeface="Calibri"/>
                <a:cs typeface="Calibri"/>
              </a:rPr>
              <a:t> </a:t>
            </a:r>
            <a:r>
              <a:rPr sz="1800" spc="-10" dirty="0">
                <a:latin typeface="Calibri"/>
                <a:cs typeface="Calibri"/>
              </a:rPr>
              <a:t>logistic</a:t>
            </a:r>
            <a:r>
              <a:rPr sz="1800" spc="10" dirty="0">
                <a:latin typeface="Calibri"/>
                <a:cs typeface="Calibri"/>
              </a:rPr>
              <a:t> </a:t>
            </a:r>
            <a:r>
              <a:rPr sz="1800" spc="-10" dirty="0">
                <a:latin typeface="Calibri"/>
                <a:cs typeface="Calibri"/>
              </a:rPr>
              <a:t>infrastructure </a:t>
            </a:r>
            <a:r>
              <a:rPr sz="1800" spc="-5" dirty="0">
                <a:latin typeface="Calibri"/>
                <a:cs typeface="Calibri"/>
              </a:rPr>
              <a:t> around.</a:t>
            </a:r>
            <a:endParaRPr sz="1800">
              <a:latin typeface="Calibri"/>
              <a:cs typeface="Calibri"/>
            </a:endParaRPr>
          </a:p>
          <a:p>
            <a:pPr marL="241300" indent="-228600">
              <a:lnSpc>
                <a:spcPct val="100000"/>
              </a:lnSpc>
              <a:spcBef>
                <a:spcPts val="745"/>
              </a:spcBef>
              <a:buFont typeface="Arial MT"/>
              <a:buChar char="•"/>
              <a:tabLst>
                <a:tab pos="240665" algn="l"/>
                <a:tab pos="241300" algn="l"/>
              </a:tabLst>
            </a:pPr>
            <a:r>
              <a:rPr sz="1800" spc="-10" dirty="0">
                <a:latin typeface="Calibri"/>
                <a:cs typeface="Calibri"/>
              </a:rPr>
              <a:t>Most</a:t>
            </a:r>
            <a:r>
              <a:rPr sz="1800" spc="-5" dirty="0">
                <a:latin typeface="Calibri"/>
                <a:cs typeface="Calibri"/>
              </a:rPr>
              <a:t> </a:t>
            </a:r>
            <a:r>
              <a:rPr sz="1800" dirty="0">
                <a:latin typeface="Calibri"/>
                <a:cs typeface="Calibri"/>
              </a:rPr>
              <a:t>launches happens </a:t>
            </a:r>
            <a:r>
              <a:rPr sz="1800" spc="-10" dirty="0">
                <a:latin typeface="Calibri"/>
                <a:cs typeface="Calibri"/>
              </a:rPr>
              <a:t>at</a:t>
            </a:r>
            <a:r>
              <a:rPr sz="1800" dirty="0">
                <a:latin typeface="Calibri"/>
                <a:cs typeface="Calibri"/>
              </a:rPr>
              <a:t> </a:t>
            </a:r>
            <a:r>
              <a:rPr sz="1800" spc="-10" dirty="0">
                <a:latin typeface="Calibri"/>
                <a:cs typeface="Calibri"/>
              </a:rPr>
              <a:t>east</a:t>
            </a:r>
            <a:r>
              <a:rPr sz="1800" spc="-5" dirty="0">
                <a:latin typeface="Calibri"/>
                <a:cs typeface="Calibri"/>
              </a:rPr>
              <a:t> </a:t>
            </a:r>
            <a:r>
              <a:rPr sz="1800" spc="-10" dirty="0">
                <a:latin typeface="Calibri"/>
                <a:cs typeface="Calibri"/>
              </a:rPr>
              <a:t>cost</a:t>
            </a:r>
            <a:r>
              <a:rPr sz="1800" dirty="0">
                <a:latin typeface="Calibri"/>
                <a:cs typeface="Calibri"/>
              </a:rPr>
              <a:t> </a:t>
            </a:r>
            <a:r>
              <a:rPr sz="1800" spc="-5" dirty="0">
                <a:latin typeface="Calibri"/>
                <a:cs typeface="Calibri"/>
              </a:rPr>
              <a:t>launch</a:t>
            </a:r>
            <a:r>
              <a:rPr sz="1800" spc="10" dirty="0">
                <a:latin typeface="Calibri"/>
                <a:cs typeface="Calibri"/>
              </a:rPr>
              <a:t> </a:t>
            </a:r>
            <a:r>
              <a:rPr sz="1800" spc="-10" dirty="0">
                <a:latin typeface="Calibri"/>
                <a:cs typeface="Calibri"/>
              </a:rPr>
              <a:t>sites.</a:t>
            </a:r>
            <a:endParaRPr sz="1800">
              <a:latin typeface="Calibri"/>
              <a:cs typeface="Calibri"/>
            </a:endParaRPr>
          </a:p>
        </p:txBody>
      </p:sp>
      <p:sp>
        <p:nvSpPr>
          <p:cNvPr id="3" name="object 3"/>
          <p:cNvSpPr txBox="1">
            <a:spLocks noGrp="1"/>
          </p:cNvSpPr>
          <p:nvPr>
            <p:ph type="title"/>
          </p:nvPr>
        </p:nvSpPr>
        <p:spPr>
          <a:xfrm>
            <a:off x="848751" y="413511"/>
            <a:ext cx="1452245" cy="589280"/>
          </a:xfrm>
          <a:prstGeom prst="rect">
            <a:avLst/>
          </a:prstGeom>
        </p:spPr>
        <p:txBody>
          <a:bodyPr vert="horz" wrap="square" lIns="0" tIns="12700" rIns="0" bIns="0" rtlCol="0">
            <a:spAutoFit/>
          </a:bodyPr>
          <a:lstStyle/>
          <a:p>
            <a:pPr marL="12700">
              <a:lnSpc>
                <a:spcPct val="100000"/>
              </a:lnSpc>
              <a:spcBef>
                <a:spcPts val="100"/>
              </a:spcBef>
            </a:pPr>
            <a:r>
              <a:rPr sz="3700" spc="-590" dirty="0"/>
              <a:t>R</a:t>
            </a:r>
            <a:r>
              <a:rPr sz="3700" spc="-220" dirty="0"/>
              <a:t>es</a:t>
            </a:r>
            <a:r>
              <a:rPr sz="3700" spc="-100" dirty="0"/>
              <a:t>u</a:t>
            </a:r>
            <a:r>
              <a:rPr sz="3700" spc="40" dirty="0"/>
              <a:t>l</a:t>
            </a:r>
            <a:r>
              <a:rPr sz="3700" spc="165" dirty="0"/>
              <a:t>t</a:t>
            </a:r>
            <a:r>
              <a:rPr sz="3700" spc="-229" dirty="0"/>
              <a:t>s</a:t>
            </a:r>
            <a:endParaRPr sz="3700"/>
          </a:p>
        </p:txBody>
      </p:sp>
      <p:pic>
        <p:nvPicPr>
          <p:cNvPr id="4" name="object 4"/>
          <p:cNvPicPr/>
          <p:nvPr/>
        </p:nvPicPr>
        <p:blipFill>
          <a:blip r:embed="rId2" cstate="print"/>
          <a:stretch>
            <a:fillRect/>
          </a:stretch>
        </p:blipFill>
        <p:spPr>
          <a:xfrm>
            <a:off x="841124" y="3428998"/>
            <a:ext cx="8150474" cy="253532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18</a:t>
            </a:fld>
            <a:endParaRPr spc="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p:nvPr/>
        </p:nvSpPr>
        <p:spPr>
          <a:xfrm>
            <a:off x="797969" y="2529745"/>
            <a:ext cx="1058545" cy="369570"/>
          </a:xfrm>
          <a:custGeom>
            <a:avLst/>
            <a:gdLst/>
            <a:ahLst/>
            <a:cxnLst/>
            <a:rect l="l" t="t" r="r" b="b"/>
            <a:pathLst>
              <a:path w="1058545" h="369569">
                <a:moveTo>
                  <a:pt x="1058302" y="0"/>
                </a:moveTo>
                <a:lnTo>
                  <a:pt x="0" y="0"/>
                </a:lnTo>
                <a:lnTo>
                  <a:pt x="0" y="369332"/>
                </a:lnTo>
                <a:lnTo>
                  <a:pt x="1058302" y="369332"/>
                </a:lnTo>
                <a:lnTo>
                  <a:pt x="1058302" y="0"/>
                </a:lnTo>
                <a:close/>
              </a:path>
            </a:pathLst>
          </a:custGeom>
          <a:solidFill>
            <a:srgbClr val="0948CB"/>
          </a:solidFill>
        </p:spPr>
        <p:txBody>
          <a:bodyPr wrap="square" lIns="0" tIns="0" rIns="0" bIns="0" rtlCol="0"/>
          <a:lstStyle/>
          <a:p>
            <a:endParaRPr/>
          </a:p>
        </p:txBody>
      </p:sp>
      <p:sp>
        <p:nvSpPr>
          <p:cNvPr id="4" name="object 4"/>
          <p:cNvSpPr txBox="1"/>
          <p:nvPr/>
        </p:nvSpPr>
        <p:spPr>
          <a:xfrm>
            <a:off x="876709" y="2550667"/>
            <a:ext cx="8801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Section</a:t>
            </a:r>
            <a:r>
              <a:rPr sz="1800" spc="-55" dirty="0">
                <a:solidFill>
                  <a:srgbClr val="FFFFFF"/>
                </a:solidFill>
                <a:latin typeface="Calibri"/>
                <a:cs typeface="Calibri"/>
              </a:rPr>
              <a:t> </a:t>
            </a:r>
            <a:r>
              <a:rPr sz="1800" dirty="0">
                <a:solidFill>
                  <a:srgbClr val="FFFFFF"/>
                </a:solidFill>
                <a:latin typeface="Calibri"/>
                <a:cs typeface="Calibri"/>
              </a:rPr>
              <a:t>2</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436" y="1963420"/>
            <a:ext cx="2544445" cy="3094990"/>
          </a:xfrm>
          <a:prstGeom prst="rect">
            <a:avLst/>
          </a:prstGeom>
        </p:spPr>
        <p:txBody>
          <a:bodyPr vert="horz" wrap="square" lIns="0" tIns="182880" rIns="0" bIns="0" rtlCol="0">
            <a:spAutoFit/>
          </a:bodyPr>
          <a:lstStyle/>
          <a:p>
            <a:pPr marL="241300" indent="-228600">
              <a:lnSpc>
                <a:spcPct val="100000"/>
              </a:lnSpc>
              <a:spcBef>
                <a:spcPts val="1440"/>
              </a:spcBef>
              <a:buFont typeface="Arial MT"/>
              <a:buChar char="•"/>
              <a:tabLst>
                <a:tab pos="240665" algn="l"/>
                <a:tab pos="241300" algn="l"/>
              </a:tabLst>
            </a:pPr>
            <a:r>
              <a:rPr sz="2200" spc="-100" dirty="0">
                <a:solidFill>
                  <a:srgbClr val="292929"/>
                </a:solidFill>
                <a:latin typeface="Microsoft Sans Serif"/>
                <a:cs typeface="Microsoft Sans Serif"/>
              </a:rPr>
              <a:t>Executive</a:t>
            </a:r>
            <a:r>
              <a:rPr sz="2200" spc="45" dirty="0">
                <a:solidFill>
                  <a:srgbClr val="292929"/>
                </a:solidFill>
                <a:latin typeface="Microsoft Sans Serif"/>
                <a:cs typeface="Microsoft Sans Serif"/>
              </a:rPr>
              <a:t> </a:t>
            </a:r>
            <a:r>
              <a:rPr sz="2200" spc="-114" dirty="0">
                <a:solidFill>
                  <a:srgbClr val="292929"/>
                </a:solidFill>
                <a:latin typeface="Microsoft Sans Serif"/>
                <a:cs typeface="Microsoft Sans Serif"/>
              </a:rPr>
              <a:t>Summary</a:t>
            </a:r>
            <a:endParaRPr sz="2200" dirty="0">
              <a:latin typeface="Microsoft Sans Serif"/>
              <a:cs typeface="Microsoft Sans Serif"/>
            </a:endParaRPr>
          </a:p>
          <a:p>
            <a:pPr marL="241300" indent="-228600">
              <a:lnSpc>
                <a:spcPct val="100000"/>
              </a:lnSpc>
              <a:spcBef>
                <a:spcPts val="1345"/>
              </a:spcBef>
              <a:buFont typeface="Arial MT"/>
              <a:buChar char="•"/>
              <a:tabLst>
                <a:tab pos="240665" algn="l"/>
                <a:tab pos="241300" algn="l"/>
              </a:tabLst>
            </a:pPr>
            <a:r>
              <a:rPr sz="2200" spc="-20" dirty="0">
                <a:solidFill>
                  <a:srgbClr val="292929"/>
                </a:solidFill>
                <a:latin typeface="Microsoft Sans Serif"/>
                <a:cs typeface="Microsoft Sans Serif"/>
              </a:rPr>
              <a:t>Introduction</a:t>
            </a:r>
            <a:endParaRPr sz="2200" dirty="0">
              <a:latin typeface="Microsoft Sans Serif"/>
              <a:cs typeface="Microsoft Sans Serif"/>
            </a:endParaRPr>
          </a:p>
          <a:p>
            <a:pPr marL="241300" indent="-228600">
              <a:lnSpc>
                <a:spcPct val="100000"/>
              </a:lnSpc>
              <a:spcBef>
                <a:spcPts val="1370"/>
              </a:spcBef>
              <a:buFont typeface="Arial MT"/>
              <a:buChar char="•"/>
              <a:tabLst>
                <a:tab pos="240665" algn="l"/>
                <a:tab pos="241300" algn="l"/>
              </a:tabLst>
            </a:pPr>
            <a:r>
              <a:rPr sz="2200" spc="-30" dirty="0">
                <a:solidFill>
                  <a:srgbClr val="292929"/>
                </a:solidFill>
                <a:latin typeface="Microsoft Sans Serif"/>
                <a:cs typeface="Microsoft Sans Serif"/>
              </a:rPr>
              <a:t>Methodology</a:t>
            </a:r>
            <a:endParaRPr sz="2200" dirty="0">
              <a:latin typeface="Microsoft Sans Serif"/>
              <a:cs typeface="Microsoft Sans Serif"/>
            </a:endParaRPr>
          </a:p>
          <a:p>
            <a:pPr marL="241300" indent="-228600">
              <a:lnSpc>
                <a:spcPct val="100000"/>
              </a:lnSpc>
              <a:spcBef>
                <a:spcPts val="1465"/>
              </a:spcBef>
              <a:buFont typeface="Arial MT"/>
              <a:buChar char="•"/>
              <a:tabLst>
                <a:tab pos="240665" algn="l"/>
                <a:tab pos="241300" algn="l"/>
              </a:tabLst>
            </a:pPr>
            <a:r>
              <a:rPr sz="2200" spc="-100" dirty="0">
                <a:solidFill>
                  <a:srgbClr val="292929"/>
                </a:solidFill>
                <a:latin typeface="Microsoft Sans Serif"/>
                <a:cs typeface="Microsoft Sans Serif"/>
              </a:rPr>
              <a:t>Results</a:t>
            </a:r>
            <a:endParaRPr sz="2200" dirty="0">
              <a:latin typeface="Microsoft Sans Serif"/>
              <a:cs typeface="Microsoft Sans Serif"/>
            </a:endParaRPr>
          </a:p>
          <a:p>
            <a:pPr marL="241300" indent="-228600">
              <a:lnSpc>
                <a:spcPct val="100000"/>
              </a:lnSpc>
              <a:spcBef>
                <a:spcPts val="1365"/>
              </a:spcBef>
              <a:buFont typeface="Arial MT"/>
              <a:buChar char="•"/>
              <a:tabLst>
                <a:tab pos="240665" algn="l"/>
                <a:tab pos="241300" algn="l"/>
              </a:tabLst>
            </a:pPr>
            <a:r>
              <a:rPr sz="2200" spc="-75" dirty="0">
                <a:solidFill>
                  <a:srgbClr val="292929"/>
                </a:solidFill>
                <a:latin typeface="Microsoft Sans Serif"/>
                <a:cs typeface="Microsoft Sans Serif"/>
              </a:rPr>
              <a:t>Conclusion</a:t>
            </a:r>
            <a:endParaRPr sz="2200" dirty="0">
              <a:latin typeface="Microsoft Sans Serif"/>
              <a:cs typeface="Microsoft Sans Serif"/>
            </a:endParaRPr>
          </a:p>
          <a:p>
            <a:pPr marL="241300" indent="-228600">
              <a:lnSpc>
                <a:spcPct val="100000"/>
              </a:lnSpc>
              <a:spcBef>
                <a:spcPts val="1440"/>
              </a:spcBef>
              <a:buFont typeface="Arial MT"/>
              <a:buChar char="•"/>
              <a:tabLst>
                <a:tab pos="240665" algn="l"/>
                <a:tab pos="241300" algn="l"/>
              </a:tabLst>
            </a:pPr>
            <a:r>
              <a:rPr sz="2200" spc="-40" dirty="0">
                <a:solidFill>
                  <a:srgbClr val="292929"/>
                </a:solidFill>
                <a:latin typeface="Microsoft Sans Serif"/>
                <a:cs typeface="Microsoft Sans Serif"/>
              </a:rPr>
              <a:t>Appendix</a:t>
            </a:r>
            <a:endParaRPr sz="2200" dirty="0">
              <a:latin typeface="Microsoft Sans Serif"/>
              <a:cs typeface="Microsoft Sans Serif"/>
            </a:endParaRPr>
          </a:p>
        </p:txBody>
      </p:sp>
      <p:sp>
        <p:nvSpPr>
          <p:cNvPr id="4" name="object 4"/>
          <p:cNvSpPr txBox="1"/>
          <p:nvPr/>
        </p:nvSpPr>
        <p:spPr>
          <a:xfrm>
            <a:off x="11204924" y="6101139"/>
            <a:ext cx="199390" cy="255904"/>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D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751" y="413511"/>
            <a:ext cx="1465580" cy="589280"/>
          </a:xfrm>
          <a:prstGeom prst="rect">
            <a:avLst/>
          </a:prstGeom>
        </p:spPr>
        <p:txBody>
          <a:bodyPr vert="horz" wrap="square" lIns="0" tIns="12700" rIns="0" bIns="0" rtlCol="0">
            <a:spAutoFit/>
          </a:bodyPr>
          <a:lstStyle/>
          <a:p>
            <a:pPr marL="12700">
              <a:lnSpc>
                <a:spcPct val="100000"/>
              </a:lnSpc>
              <a:spcBef>
                <a:spcPts val="100"/>
              </a:spcBef>
            </a:pPr>
            <a:r>
              <a:rPr sz="3700" spc="-229" dirty="0"/>
              <a:t>O</a:t>
            </a:r>
            <a:r>
              <a:rPr sz="3700" spc="-170" dirty="0"/>
              <a:t>u</a:t>
            </a:r>
            <a:r>
              <a:rPr sz="3700" spc="105" dirty="0"/>
              <a:t>tl</a:t>
            </a:r>
            <a:r>
              <a:rPr sz="3700" spc="45" dirty="0"/>
              <a:t>i</a:t>
            </a:r>
            <a:r>
              <a:rPr sz="3700" spc="-100" dirty="0"/>
              <a:t>n</a:t>
            </a:r>
            <a:r>
              <a:rPr sz="3700" spc="-210" dirty="0"/>
              <a:t>e</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6012815" cy="589280"/>
          </a:xfrm>
          <a:prstGeom prst="rect">
            <a:avLst/>
          </a:prstGeom>
        </p:spPr>
        <p:txBody>
          <a:bodyPr vert="horz" wrap="square" lIns="0" tIns="12700" rIns="0" bIns="0" rtlCol="0">
            <a:spAutoFit/>
          </a:bodyPr>
          <a:lstStyle/>
          <a:p>
            <a:pPr marL="12700">
              <a:lnSpc>
                <a:spcPct val="100000"/>
              </a:lnSpc>
              <a:spcBef>
                <a:spcPts val="100"/>
              </a:spcBef>
            </a:pPr>
            <a:r>
              <a:rPr sz="3700" spc="-30" dirty="0"/>
              <a:t>Flight</a:t>
            </a:r>
            <a:r>
              <a:rPr sz="3700" spc="120" dirty="0"/>
              <a:t> </a:t>
            </a:r>
            <a:r>
              <a:rPr sz="3700" spc="-114" dirty="0"/>
              <a:t>Number</a:t>
            </a:r>
            <a:r>
              <a:rPr sz="3700" spc="125" dirty="0"/>
              <a:t> </a:t>
            </a:r>
            <a:r>
              <a:rPr sz="3700" spc="-215" dirty="0"/>
              <a:t>vs.</a:t>
            </a:r>
            <a:r>
              <a:rPr sz="3700" spc="125" dirty="0"/>
              <a:t> </a:t>
            </a:r>
            <a:r>
              <a:rPr sz="3700" spc="-155" dirty="0"/>
              <a:t>Launch</a:t>
            </a:r>
            <a:r>
              <a:rPr sz="3700" spc="120" dirty="0"/>
              <a:t> </a:t>
            </a:r>
            <a:r>
              <a:rPr sz="3700" spc="-130" dirty="0"/>
              <a:t>Site</a:t>
            </a:r>
            <a:endParaRPr sz="3700"/>
          </a:p>
        </p:txBody>
      </p:sp>
      <p:sp>
        <p:nvSpPr>
          <p:cNvPr id="3" name="object 3"/>
          <p:cNvSpPr txBox="1"/>
          <p:nvPr/>
        </p:nvSpPr>
        <p:spPr>
          <a:xfrm>
            <a:off x="899160" y="1447800"/>
            <a:ext cx="10393680" cy="2098010"/>
          </a:xfrm>
          <a:prstGeom prst="rect">
            <a:avLst/>
          </a:prstGeom>
        </p:spPr>
        <p:txBody>
          <a:bodyPr vert="horz" wrap="square" lIns="0" tIns="25400" rIns="0" bIns="0" rtlCol="0">
            <a:spAutoFit/>
          </a:bodyPr>
          <a:lstStyle/>
          <a:p>
            <a:pPr marL="240665" indent="-227965">
              <a:lnSpc>
                <a:spcPct val="100000"/>
              </a:lnSpc>
              <a:spcBef>
                <a:spcPts val="95"/>
              </a:spcBef>
              <a:buChar char="•"/>
              <a:tabLst>
                <a:tab pos="240665" algn="l"/>
              </a:tabLst>
            </a:pPr>
            <a:r>
              <a:rPr lang="en-US" sz="2200" spc="-45" dirty="0">
                <a:solidFill>
                  <a:srgbClr val="292929"/>
                </a:solidFill>
                <a:latin typeface="Arial MT"/>
                <a:cs typeface="Arial MT"/>
              </a:rPr>
              <a:t>According</a:t>
            </a:r>
            <a:r>
              <a:rPr lang="en-US" sz="2200" spc="-114" dirty="0">
                <a:solidFill>
                  <a:srgbClr val="292929"/>
                </a:solidFill>
                <a:latin typeface="Arial MT"/>
                <a:cs typeface="Arial MT"/>
              </a:rPr>
              <a:t> </a:t>
            </a:r>
            <a:r>
              <a:rPr lang="en-US" sz="2200" dirty="0">
                <a:solidFill>
                  <a:srgbClr val="292929"/>
                </a:solidFill>
                <a:latin typeface="Arial MT"/>
                <a:cs typeface="Arial MT"/>
              </a:rPr>
              <a:t>to</a:t>
            </a:r>
            <a:r>
              <a:rPr lang="en-US" sz="2200" spc="345" dirty="0">
                <a:solidFill>
                  <a:srgbClr val="292929"/>
                </a:solidFill>
                <a:latin typeface="Arial MT"/>
                <a:cs typeface="Arial MT"/>
              </a:rPr>
              <a:t> </a:t>
            </a:r>
            <a:r>
              <a:rPr lang="en-US" sz="2200" dirty="0">
                <a:solidFill>
                  <a:srgbClr val="292929"/>
                </a:solidFill>
                <a:latin typeface="Arial MT"/>
                <a:cs typeface="Arial MT"/>
              </a:rPr>
              <a:t>the</a:t>
            </a:r>
            <a:r>
              <a:rPr lang="en-US" sz="2200" spc="-75" dirty="0">
                <a:solidFill>
                  <a:srgbClr val="292929"/>
                </a:solidFill>
                <a:latin typeface="Arial MT"/>
                <a:cs typeface="Arial MT"/>
              </a:rPr>
              <a:t> </a:t>
            </a:r>
            <a:r>
              <a:rPr lang="en-US" sz="2200" dirty="0">
                <a:solidFill>
                  <a:srgbClr val="292929"/>
                </a:solidFill>
                <a:latin typeface="Arial MT"/>
                <a:cs typeface="Arial MT"/>
              </a:rPr>
              <a:t>plot</a:t>
            </a:r>
            <a:r>
              <a:rPr lang="en-US" sz="2200" spc="90" dirty="0">
                <a:solidFill>
                  <a:srgbClr val="292929"/>
                </a:solidFill>
                <a:latin typeface="Arial MT"/>
                <a:cs typeface="Arial MT"/>
              </a:rPr>
              <a:t> </a:t>
            </a:r>
            <a:r>
              <a:rPr lang="en-US" sz="2200" spc="-80" dirty="0">
                <a:solidFill>
                  <a:srgbClr val="292929"/>
                </a:solidFill>
                <a:latin typeface="Arial MT"/>
                <a:cs typeface="Arial MT"/>
              </a:rPr>
              <a:t>above,</a:t>
            </a:r>
            <a:r>
              <a:rPr lang="en-US" sz="2200" spc="-155" dirty="0">
                <a:solidFill>
                  <a:srgbClr val="292929"/>
                </a:solidFill>
                <a:latin typeface="Arial MT"/>
                <a:cs typeface="Arial MT"/>
              </a:rPr>
              <a:t> </a:t>
            </a:r>
            <a:r>
              <a:rPr lang="en-US" sz="2200" dirty="0">
                <a:solidFill>
                  <a:srgbClr val="292929"/>
                </a:solidFill>
                <a:latin typeface="Arial MT"/>
                <a:cs typeface="Arial MT"/>
              </a:rPr>
              <a:t>it’s</a:t>
            </a:r>
            <a:r>
              <a:rPr lang="en-US" sz="2200" spc="-15" dirty="0">
                <a:solidFill>
                  <a:srgbClr val="292929"/>
                </a:solidFill>
                <a:latin typeface="Arial MT"/>
                <a:cs typeface="Arial MT"/>
              </a:rPr>
              <a:t> </a:t>
            </a:r>
            <a:r>
              <a:rPr lang="en-US" sz="2200" spc="-50" dirty="0">
                <a:solidFill>
                  <a:srgbClr val="292929"/>
                </a:solidFill>
                <a:latin typeface="Arial MT"/>
                <a:cs typeface="Arial MT"/>
              </a:rPr>
              <a:t>possible</a:t>
            </a:r>
            <a:r>
              <a:rPr lang="en-US" sz="2200" spc="-90" dirty="0">
                <a:solidFill>
                  <a:srgbClr val="292929"/>
                </a:solidFill>
                <a:latin typeface="Arial MT"/>
                <a:cs typeface="Arial MT"/>
              </a:rPr>
              <a:t> </a:t>
            </a:r>
            <a:r>
              <a:rPr lang="en-US" sz="2200" dirty="0">
                <a:solidFill>
                  <a:srgbClr val="292929"/>
                </a:solidFill>
                <a:latin typeface="Arial MT"/>
                <a:cs typeface="Arial MT"/>
              </a:rPr>
              <a:t>to</a:t>
            </a:r>
            <a:r>
              <a:rPr lang="en-US" sz="2200" spc="85" dirty="0">
                <a:solidFill>
                  <a:srgbClr val="292929"/>
                </a:solidFill>
                <a:latin typeface="Arial MT"/>
                <a:cs typeface="Arial MT"/>
              </a:rPr>
              <a:t> </a:t>
            </a:r>
            <a:r>
              <a:rPr lang="en-US" sz="2200" spc="-45" dirty="0">
                <a:solidFill>
                  <a:srgbClr val="292929"/>
                </a:solidFill>
                <a:latin typeface="Arial MT"/>
                <a:cs typeface="Arial MT"/>
              </a:rPr>
              <a:t>verify</a:t>
            </a:r>
            <a:r>
              <a:rPr lang="en-US" sz="2200" spc="-95" dirty="0">
                <a:solidFill>
                  <a:srgbClr val="292929"/>
                </a:solidFill>
                <a:latin typeface="Arial MT"/>
                <a:cs typeface="Arial MT"/>
              </a:rPr>
              <a:t> </a:t>
            </a:r>
            <a:r>
              <a:rPr lang="en-US" sz="2200" dirty="0">
                <a:solidFill>
                  <a:srgbClr val="292929"/>
                </a:solidFill>
                <a:latin typeface="Arial MT"/>
                <a:cs typeface="Arial MT"/>
              </a:rPr>
              <a:t>that</a:t>
            </a:r>
            <a:r>
              <a:rPr lang="en-US" sz="2200" spc="-15" dirty="0">
                <a:solidFill>
                  <a:srgbClr val="292929"/>
                </a:solidFill>
                <a:latin typeface="Arial MT"/>
                <a:cs typeface="Arial MT"/>
              </a:rPr>
              <a:t> </a:t>
            </a:r>
            <a:r>
              <a:rPr lang="en-US" sz="2200" dirty="0">
                <a:solidFill>
                  <a:srgbClr val="292929"/>
                </a:solidFill>
                <a:latin typeface="Arial MT"/>
                <a:cs typeface="Arial MT"/>
              </a:rPr>
              <a:t>the</a:t>
            </a:r>
            <a:r>
              <a:rPr lang="en-US" sz="2200" spc="-70" dirty="0">
                <a:solidFill>
                  <a:srgbClr val="292929"/>
                </a:solidFill>
                <a:latin typeface="Arial MT"/>
                <a:cs typeface="Arial MT"/>
              </a:rPr>
              <a:t> </a:t>
            </a:r>
            <a:r>
              <a:rPr lang="en-US" sz="2200" spc="-40" dirty="0">
                <a:solidFill>
                  <a:srgbClr val="292929"/>
                </a:solidFill>
                <a:latin typeface="Arial MT"/>
                <a:cs typeface="Arial MT"/>
              </a:rPr>
              <a:t>best</a:t>
            </a:r>
            <a:r>
              <a:rPr lang="en-US" sz="2200" spc="-100" dirty="0">
                <a:solidFill>
                  <a:srgbClr val="292929"/>
                </a:solidFill>
                <a:latin typeface="Arial MT"/>
                <a:cs typeface="Arial MT"/>
              </a:rPr>
              <a:t> </a:t>
            </a:r>
            <a:r>
              <a:rPr lang="en-US" sz="2200" spc="-80" dirty="0">
                <a:solidFill>
                  <a:srgbClr val="292929"/>
                </a:solidFill>
                <a:latin typeface="Arial MT"/>
                <a:cs typeface="Arial MT"/>
              </a:rPr>
              <a:t>launch</a:t>
            </a:r>
            <a:r>
              <a:rPr lang="en-US" sz="2200" spc="-165" dirty="0">
                <a:solidFill>
                  <a:srgbClr val="292929"/>
                </a:solidFill>
                <a:latin typeface="Arial MT"/>
                <a:cs typeface="Arial MT"/>
              </a:rPr>
              <a:t> </a:t>
            </a:r>
            <a:r>
              <a:rPr lang="en-US" sz="2200" spc="-20" dirty="0">
                <a:solidFill>
                  <a:srgbClr val="292929"/>
                </a:solidFill>
                <a:latin typeface="Arial MT"/>
                <a:cs typeface="Arial MT"/>
              </a:rPr>
              <a:t>site</a:t>
            </a:r>
            <a:endParaRPr lang="en-US" sz="2200" dirty="0">
              <a:latin typeface="Arial MT"/>
              <a:cs typeface="Arial MT"/>
            </a:endParaRPr>
          </a:p>
          <a:p>
            <a:pPr marL="241300">
              <a:lnSpc>
                <a:spcPct val="100000"/>
              </a:lnSpc>
              <a:spcBef>
                <a:spcPts val="5"/>
              </a:spcBef>
            </a:pPr>
            <a:r>
              <a:rPr lang="en-US" sz="2200" spc="-95" dirty="0">
                <a:solidFill>
                  <a:srgbClr val="292929"/>
                </a:solidFill>
                <a:latin typeface="Arial MT"/>
                <a:cs typeface="Arial MT"/>
              </a:rPr>
              <a:t>nowadays</a:t>
            </a:r>
            <a:r>
              <a:rPr lang="en-US" sz="2200" spc="-160" dirty="0">
                <a:solidFill>
                  <a:srgbClr val="292929"/>
                </a:solidFill>
                <a:latin typeface="Arial MT"/>
                <a:cs typeface="Arial MT"/>
              </a:rPr>
              <a:t> </a:t>
            </a:r>
            <a:r>
              <a:rPr lang="en-US" sz="2200" spc="-30" dirty="0">
                <a:solidFill>
                  <a:srgbClr val="292929"/>
                </a:solidFill>
                <a:latin typeface="Arial MT"/>
                <a:cs typeface="Arial MT"/>
              </a:rPr>
              <a:t>is</a:t>
            </a:r>
            <a:r>
              <a:rPr lang="en-US" sz="2200" spc="-125" dirty="0">
                <a:solidFill>
                  <a:srgbClr val="292929"/>
                </a:solidFill>
                <a:latin typeface="Arial MT"/>
                <a:cs typeface="Arial MT"/>
              </a:rPr>
              <a:t> </a:t>
            </a:r>
            <a:r>
              <a:rPr lang="en-US" sz="2200" spc="-145" dirty="0">
                <a:solidFill>
                  <a:srgbClr val="292929"/>
                </a:solidFill>
                <a:latin typeface="Arial MT"/>
                <a:cs typeface="Arial MT"/>
              </a:rPr>
              <a:t>CCAF5</a:t>
            </a:r>
            <a:r>
              <a:rPr lang="en-US" sz="2200" spc="-320" dirty="0">
                <a:solidFill>
                  <a:srgbClr val="292929"/>
                </a:solidFill>
                <a:latin typeface="Arial MT"/>
                <a:cs typeface="Arial MT"/>
              </a:rPr>
              <a:t> </a:t>
            </a:r>
            <a:r>
              <a:rPr lang="en-US" sz="2200" spc="-35" dirty="0">
                <a:solidFill>
                  <a:srgbClr val="292929"/>
                </a:solidFill>
                <a:latin typeface="Arial MT"/>
                <a:cs typeface="Arial MT"/>
              </a:rPr>
              <a:t>SLC40,</a:t>
            </a:r>
            <a:r>
              <a:rPr lang="en-US" sz="2200" spc="-90" dirty="0">
                <a:solidFill>
                  <a:srgbClr val="292929"/>
                </a:solidFill>
                <a:latin typeface="Arial MT"/>
                <a:cs typeface="Arial MT"/>
              </a:rPr>
              <a:t> </a:t>
            </a:r>
            <a:r>
              <a:rPr lang="en-US" sz="2200" spc="-70" dirty="0">
                <a:solidFill>
                  <a:srgbClr val="292929"/>
                </a:solidFill>
                <a:latin typeface="Arial MT"/>
                <a:cs typeface="Arial MT"/>
              </a:rPr>
              <a:t>where</a:t>
            </a:r>
            <a:r>
              <a:rPr lang="en-US" sz="2200" spc="-160" dirty="0">
                <a:solidFill>
                  <a:srgbClr val="292929"/>
                </a:solidFill>
                <a:latin typeface="Arial MT"/>
                <a:cs typeface="Arial MT"/>
              </a:rPr>
              <a:t> </a:t>
            </a:r>
            <a:r>
              <a:rPr lang="en-US" sz="2200" spc="-40" dirty="0">
                <a:solidFill>
                  <a:srgbClr val="292929"/>
                </a:solidFill>
                <a:latin typeface="Arial MT"/>
                <a:cs typeface="Arial MT"/>
              </a:rPr>
              <a:t>most</a:t>
            </a:r>
            <a:r>
              <a:rPr lang="en-US" sz="2200" spc="-85" dirty="0">
                <a:solidFill>
                  <a:srgbClr val="292929"/>
                </a:solidFill>
                <a:latin typeface="Arial MT"/>
                <a:cs typeface="Arial MT"/>
              </a:rPr>
              <a:t> </a:t>
            </a:r>
            <a:r>
              <a:rPr lang="en-US" sz="2200" dirty="0">
                <a:solidFill>
                  <a:srgbClr val="292929"/>
                </a:solidFill>
                <a:latin typeface="Arial MT"/>
                <a:cs typeface="Arial MT"/>
              </a:rPr>
              <a:t>of</a:t>
            </a:r>
            <a:r>
              <a:rPr lang="en-US" sz="2200" spc="-35" dirty="0">
                <a:solidFill>
                  <a:srgbClr val="292929"/>
                </a:solidFill>
                <a:latin typeface="Arial MT"/>
                <a:cs typeface="Arial MT"/>
              </a:rPr>
              <a:t> </a:t>
            </a:r>
            <a:r>
              <a:rPr lang="en-US" sz="2200" spc="-60" dirty="0">
                <a:solidFill>
                  <a:srgbClr val="292929"/>
                </a:solidFill>
                <a:latin typeface="Arial MT"/>
                <a:cs typeface="Arial MT"/>
              </a:rPr>
              <a:t>recent</a:t>
            </a:r>
            <a:r>
              <a:rPr lang="en-US" sz="2200" spc="-120" dirty="0">
                <a:solidFill>
                  <a:srgbClr val="292929"/>
                </a:solidFill>
                <a:latin typeface="Arial MT"/>
                <a:cs typeface="Arial MT"/>
              </a:rPr>
              <a:t> </a:t>
            </a:r>
            <a:r>
              <a:rPr lang="en-US" sz="2200" spc="-100" dirty="0">
                <a:solidFill>
                  <a:srgbClr val="292929"/>
                </a:solidFill>
                <a:latin typeface="Arial MT"/>
                <a:cs typeface="Arial MT"/>
              </a:rPr>
              <a:t>launches</a:t>
            </a:r>
            <a:r>
              <a:rPr lang="en-US" sz="2200" spc="-190" dirty="0">
                <a:solidFill>
                  <a:srgbClr val="292929"/>
                </a:solidFill>
                <a:latin typeface="Arial MT"/>
                <a:cs typeface="Arial MT"/>
              </a:rPr>
              <a:t> </a:t>
            </a:r>
            <a:r>
              <a:rPr lang="en-US" sz="2200" spc="-20" dirty="0">
                <a:solidFill>
                  <a:srgbClr val="292929"/>
                </a:solidFill>
                <a:latin typeface="Arial MT"/>
                <a:cs typeface="Arial MT"/>
              </a:rPr>
              <a:t>were</a:t>
            </a:r>
            <a:r>
              <a:rPr lang="en-US" sz="2200" spc="25" dirty="0">
                <a:solidFill>
                  <a:srgbClr val="292929"/>
                </a:solidFill>
                <a:latin typeface="Arial MT"/>
                <a:cs typeface="Arial MT"/>
              </a:rPr>
              <a:t> </a:t>
            </a:r>
            <a:r>
              <a:rPr lang="en-US" sz="2200" spc="-40" dirty="0">
                <a:solidFill>
                  <a:srgbClr val="292929"/>
                </a:solidFill>
                <a:latin typeface="Arial MT"/>
                <a:cs typeface="Arial MT"/>
              </a:rPr>
              <a:t>successful;</a:t>
            </a:r>
            <a:endParaRPr lang="en-US" sz="2200" dirty="0">
              <a:latin typeface="Arial MT"/>
              <a:cs typeface="Arial MT"/>
            </a:endParaRPr>
          </a:p>
          <a:p>
            <a:pPr marL="240665" indent="-227965">
              <a:lnSpc>
                <a:spcPct val="100000"/>
              </a:lnSpc>
              <a:spcBef>
                <a:spcPts val="1405"/>
              </a:spcBef>
              <a:buChar char="•"/>
              <a:tabLst>
                <a:tab pos="240665" algn="l"/>
              </a:tabLst>
            </a:pPr>
            <a:r>
              <a:rPr lang="en-US" sz="2200" spc="-60" dirty="0">
                <a:solidFill>
                  <a:srgbClr val="292929"/>
                </a:solidFill>
                <a:latin typeface="Arial MT"/>
                <a:cs typeface="Arial MT"/>
              </a:rPr>
              <a:t>In</a:t>
            </a:r>
            <a:r>
              <a:rPr lang="en-US" sz="2200" spc="-140" dirty="0">
                <a:solidFill>
                  <a:srgbClr val="292929"/>
                </a:solidFill>
                <a:latin typeface="Arial MT"/>
                <a:cs typeface="Arial MT"/>
              </a:rPr>
              <a:t> </a:t>
            </a:r>
            <a:r>
              <a:rPr lang="en-US" sz="2200" spc="-85" dirty="0">
                <a:solidFill>
                  <a:srgbClr val="292929"/>
                </a:solidFill>
                <a:latin typeface="Arial MT"/>
                <a:cs typeface="Arial MT"/>
              </a:rPr>
              <a:t>second</a:t>
            </a:r>
            <a:r>
              <a:rPr lang="en-US" sz="2200" spc="-110" dirty="0">
                <a:solidFill>
                  <a:srgbClr val="292929"/>
                </a:solidFill>
                <a:latin typeface="Arial MT"/>
                <a:cs typeface="Arial MT"/>
              </a:rPr>
              <a:t> </a:t>
            </a:r>
            <a:r>
              <a:rPr lang="en-US" sz="2200" spc="-75" dirty="0">
                <a:solidFill>
                  <a:srgbClr val="292929"/>
                </a:solidFill>
                <a:latin typeface="Arial MT"/>
                <a:cs typeface="Arial MT"/>
              </a:rPr>
              <a:t>place</a:t>
            </a:r>
            <a:r>
              <a:rPr lang="en-US" sz="2200" spc="-140" dirty="0">
                <a:solidFill>
                  <a:srgbClr val="292929"/>
                </a:solidFill>
                <a:latin typeface="Arial MT"/>
                <a:cs typeface="Arial MT"/>
              </a:rPr>
              <a:t> </a:t>
            </a:r>
            <a:r>
              <a:rPr lang="en-US" sz="2200" spc="-155" dirty="0">
                <a:solidFill>
                  <a:srgbClr val="292929"/>
                </a:solidFill>
                <a:latin typeface="Arial MT"/>
                <a:cs typeface="Arial MT"/>
              </a:rPr>
              <a:t>VAFB</a:t>
            </a:r>
            <a:r>
              <a:rPr lang="en-US" sz="2200" spc="-260" dirty="0">
                <a:solidFill>
                  <a:srgbClr val="292929"/>
                </a:solidFill>
                <a:latin typeface="Arial MT"/>
                <a:cs typeface="Arial MT"/>
              </a:rPr>
              <a:t> </a:t>
            </a:r>
            <a:r>
              <a:rPr lang="en-US" sz="2200" spc="-105" dirty="0">
                <a:solidFill>
                  <a:srgbClr val="292929"/>
                </a:solidFill>
                <a:latin typeface="Arial MT"/>
                <a:cs typeface="Arial MT"/>
              </a:rPr>
              <a:t>SLC4E</a:t>
            </a:r>
            <a:r>
              <a:rPr lang="en-US" sz="2200" spc="-195" dirty="0">
                <a:solidFill>
                  <a:srgbClr val="292929"/>
                </a:solidFill>
                <a:latin typeface="Arial MT"/>
                <a:cs typeface="Arial MT"/>
              </a:rPr>
              <a:t> </a:t>
            </a:r>
            <a:r>
              <a:rPr lang="en-US" sz="2200" spc="-60" dirty="0">
                <a:solidFill>
                  <a:srgbClr val="292929"/>
                </a:solidFill>
                <a:latin typeface="Arial MT"/>
                <a:cs typeface="Arial MT"/>
              </a:rPr>
              <a:t>and</a:t>
            </a:r>
            <a:r>
              <a:rPr lang="en-US" sz="2200" spc="-100" dirty="0">
                <a:solidFill>
                  <a:srgbClr val="292929"/>
                </a:solidFill>
                <a:latin typeface="Arial MT"/>
                <a:cs typeface="Arial MT"/>
              </a:rPr>
              <a:t> </a:t>
            </a:r>
            <a:r>
              <a:rPr lang="en-US" sz="2200" dirty="0">
                <a:solidFill>
                  <a:srgbClr val="292929"/>
                </a:solidFill>
                <a:latin typeface="Arial MT"/>
                <a:cs typeface="Arial MT"/>
              </a:rPr>
              <a:t>third</a:t>
            </a:r>
            <a:r>
              <a:rPr lang="en-US" sz="2200" spc="85" dirty="0">
                <a:solidFill>
                  <a:srgbClr val="292929"/>
                </a:solidFill>
                <a:latin typeface="Arial MT"/>
                <a:cs typeface="Arial MT"/>
              </a:rPr>
              <a:t> </a:t>
            </a:r>
            <a:r>
              <a:rPr lang="en-US" sz="2200" spc="-75" dirty="0">
                <a:solidFill>
                  <a:srgbClr val="292929"/>
                </a:solidFill>
                <a:latin typeface="Arial MT"/>
                <a:cs typeface="Arial MT"/>
              </a:rPr>
              <a:t>place</a:t>
            </a:r>
            <a:r>
              <a:rPr lang="en-US" sz="2200" spc="-135" dirty="0">
                <a:solidFill>
                  <a:srgbClr val="292929"/>
                </a:solidFill>
                <a:latin typeface="Arial MT"/>
                <a:cs typeface="Arial MT"/>
              </a:rPr>
              <a:t> </a:t>
            </a:r>
            <a:r>
              <a:rPr lang="en-US" sz="2200" spc="-150" dirty="0">
                <a:solidFill>
                  <a:srgbClr val="292929"/>
                </a:solidFill>
                <a:latin typeface="Arial MT"/>
                <a:cs typeface="Arial MT"/>
              </a:rPr>
              <a:t>KSCLC</a:t>
            </a:r>
            <a:r>
              <a:rPr lang="en-US" sz="2200" spc="-95" dirty="0">
                <a:solidFill>
                  <a:srgbClr val="292929"/>
                </a:solidFill>
                <a:latin typeface="Arial MT"/>
                <a:cs typeface="Arial MT"/>
              </a:rPr>
              <a:t> </a:t>
            </a:r>
            <a:r>
              <a:rPr lang="en-US" sz="2200" spc="-20" dirty="0">
                <a:solidFill>
                  <a:srgbClr val="292929"/>
                </a:solidFill>
                <a:latin typeface="Arial MT"/>
                <a:cs typeface="Arial MT"/>
              </a:rPr>
              <a:t>39A;</a:t>
            </a:r>
            <a:endParaRPr lang="en-US" sz="2200" dirty="0">
              <a:latin typeface="Arial MT"/>
              <a:cs typeface="Arial MT"/>
            </a:endParaRPr>
          </a:p>
          <a:p>
            <a:pPr marL="240665" indent="-227965">
              <a:lnSpc>
                <a:spcPct val="100000"/>
              </a:lnSpc>
              <a:spcBef>
                <a:spcPts val="1405"/>
              </a:spcBef>
              <a:buChar char="•"/>
              <a:tabLst>
                <a:tab pos="240665" algn="l"/>
              </a:tabLst>
            </a:pPr>
            <a:r>
              <a:rPr lang="en-US" sz="2200" spc="-35" dirty="0">
                <a:solidFill>
                  <a:srgbClr val="292929"/>
                </a:solidFill>
                <a:latin typeface="Arial MT"/>
                <a:cs typeface="Arial MT"/>
              </a:rPr>
              <a:t>It’s</a:t>
            </a:r>
            <a:r>
              <a:rPr lang="en-US" sz="2200" spc="-120" dirty="0">
                <a:solidFill>
                  <a:srgbClr val="292929"/>
                </a:solidFill>
                <a:latin typeface="Arial MT"/>
                <a:cs typeface="Arial MT"/>
              </a:rPr>
              <a:t> </a:t>
            </a:r>
            <a:r>
              <a:rPr lang="en-US" sz="2200" spc="-65" dirty="0">
                <a:solidFill>
                  <a:srgbClr val="292929"/>
                </a:solidFill>
                <a:latin typeface="Arial MT"/>
                <a:cs typeface="Arial MT"/>
              </a:rPr>
              <a:t>also</a:t>
            </a:r>
            <a:r>
              <a:rPr lang="en-US" sz="2200" spc="-145" dirty="0">
                <a:solidFill>
                  <a:srgbClr val="292929"/>
                </a:solidFill>
                <a:latin typeface="Arial MT"/>
                <a:cs typeface="Arial MT"/>
              </a:rPr>
              <a:t> </a:t>
            </a:r>
            <a:r>
              <a:rPr lang="en-US" sz="2200" spc="-55" dirty="0">
                <a:solidFill>
                  <a:srgbClr val="292929"/>
                </a:solidFill>
                <a:latin typeface="Arial MT"/>
                <a:cs typeface="Arial MT"/>
              </a:rPr>
              <a:t>possible</a:t>
            </a:r>
            <a:r>
              <a:rPr lang="en-US" sz="2200" spc="-100" dirty="0">
                <a:solidFill>
                  <a:srgbClr val="292929"/>
                </a:solidFill>
                <a:latin typeface="Arial MT"/>
                <a:cs typeface="Arial MT"/>
              </a:rPr>
              <a:t> </a:t>
            </a:r>
            <a:r>
              <a:rPr lang="en-US" sz="2200" dirty="0">
                <a:solidFill>
                  <a:srgbClr val="292929"/>
                </a:solidFill>
                <a:latin typeface="Arial MT"/>
                <a:cs typeface="Arial MT"/>
              </a:rPr>
              <a:t>to</a:t>
            </a:r>
            <a:r>
              <a:rPr lang="en-US" sz="2200" spc="50" dirty="0">
                <a:solidFill>
                  <a:srgbClr val="292929"/>
                </a:solidFill>
                <a:latin typeface="Arial MT"/>
                <a:cs typeface="Arial MT"/>
              </a:rPr>
              <a:t> </a:t>
            </a:r>
            <a:r>
              <a:rPr lang="en-US" sz="2200" spc="-105" dirty="0">
                <a:solidFill>
                  <a:srgbClr val="292929"/>
                </a:solidFill>
                <a:latin typeface="Arial MT"/>
                <a:cs typeface="Arial MT"/>
              </a:rPr>
              <a:t>see</a:t>
            </a:r>
            <a:r>
              <a:rPr lang="en-US" sz="2200" spc="-250" dirty="0">
                <a:solidFill>
                  <a:srgbClr val="292929"/>
                </a:solidFill>
                <a:latin typeface="Arial MT"/>
                <a:cs typeface="Arial MT"/>
              </a:rPr>
              <a:t> </a:t>
            </a:r>
            <a:r>
              <a:rPr lang="en-US" sz="2200" dirty="0">
                <a:solidFill>
                  <a:srgbClr val="292929"/>
                </a:solidFill>
                <a:latin typeface="Arial MT"/>
                <a:cs typeface="Arial MT"/>
              </a:rPr>
              <a:t>that</a:t>
            </a:r>
            <a:r>
              <a:rPr lang="en-US" sz="2200" spc="-40" dirty="0">
                <a:solidFill>
                  <a:srgbClr val="292929"/>
                </a:solidFill>
                <a:latin typeface="Arial MT"/>
                <a:cs typeface="Arial MT"/>
              </a:rPr>
              <a:t> </a:t>
            </a:r>
            <a:r>
              <a:rPr lang="en-US" sz="2200" dirty="0">
                <a:solidFill>
                  <a:srgbClr val="292929"/>
                </a:solidFill>
                <a:latin typeface="Arial MT"/>
                <a:cs typeface="Arial MT"/>
              </a:rPr>
              <a:t>the</a:t>
            </a:r>
            <a:r>
              <a:rPr lang="en-US" sz="2200" spc="-85" dirty="0">
                <a:solidFill>
                  <a:srgbClr val="292929"/>
                </a:solidFill>
                <a:latin typeface="Arial MT"/>
                <a:cs typeface="Arial MT"/>
              </a:rPr>
              <a:t> </a:t>
            </a:r>
            <a:r>
              <a:rPr lang="en-US" sz="2200" spc="-65" dirty="0">
                <a:solidFill>
                  <a:srgbClr val="292929"/>
                </a:solidFill>
                <a:latin typeface="Arial MT"/>
                <a:cs typeface="Arial MT"/>
              </a:rPr>
              <a:t>general</a:t>
            </a:r>
            <a:r>
              <a:rPr lang="en-US" sz="2200" spc="-90" dirty="0">
                <a:solidFill>
                  <a:srgbClr val="292929"/>
                </a:solidFill>
                <a:latin typeface="Arial MT"/>
                <a:cs typeface="Arial MT"/>
              </a:rPr>
              <a:t> </a:t>
            </a:r>
            <a:r>
              <a:rPr lang="en-US" sz="2200" spc="-130" dirty="0">
                <a:solidFill>
                  <a:srgbClr val="292929"/>
                </a:solidFill>
                <a:latin typeface="Arial MT"/>
                <a:cs typeface="Arial MT"/>
              </a:rPr>
              <a:t>success</a:t>
            </a:r>
            <a:r>
              <a:rPr lang="en-US" sz="2200" spc="-260" dirty="0">
                <a:solidFill>
                  <a:srgbClr val="292929"/>
                </a:solidFill>
                <a:latin typeface="Arial MT"/>
                <a:cs typeface="Arial MT"/>
              </a:rPr>
              <a:t> </a:t>
            </a:r>
            <a:r>
              <a:rPr lang="en-US" sz="2200" spc="-30" dirty="0">
                <a:solidFill>
                  <a:srgbClr val="292929"/>
                </a:solidFill>
                <a:latin typeface="Arial MT"/>
                <a:cs typeface="Arial MT"/>
              </a:rPr>
              <a:t>rate</a:t>
            </a:r>
            <a:r>
              <a:rPr lang="en-US" sz="2200" spc="-105" dirty="0">
                <a:solidFill>
                  <a:srgbClr val="292929"/>
                </a:solidFill>
                <a:latin typeface="Arial MT"/>
                <a:cs typeface="Arial MT"/>
              </a:rPr>
              <a:t> </a:t>
            </a:r>
            <a:r>
              <a:rPr lang="en-US" sz="2200" spc="-30" dirty="0">
                <a:solidFill>
                  <a:srgbClr val="292929"/>
                </a:solidFill>
                <a:latin typeface="Arial MT"/>
                <a:cs typeface="Arial MT"/>
              </a:rPr>
              <a:t>improved</a:t>
            </a:r>
            <a:r>
              <a:rPr lang="en-US" sz="2200" spc="-80" dirty="0">
                <a:solidFill>
                  <a:srgbClr val="292929"/>
                </a:solidFill>
                <a:latin typeface="Arial MT"/>
                <a:cs typeface="Arial MT"/>
              </a:rPr>
              <a:t> </a:t>
            </a:r>
            <a:r>
              <a:rPr lang="en-US" sz="2200" dirty="0">
                <a:solidFill>
                  <a:srgbClr val="292929"/>
                </a:solidFill>
                <a:latin typeface="Arial MT"/>
                <a:cs typeface="Arial MT"/>
              </a:rPr>
              <a:t>over</a:t>
            </a:r>
            <a:r>
              <a:rPr lang="en-US" sz="2200" spc="125" dirty="0">
                <a:solidFill>
                  <a:srgbClr val="292929"/>
                </a:solidFill>
                <a:latin typeface="Arial MT"/>
                <a:cs typeface="Arial MT"/>
              </a:rPr>
              <a:t> </a:t>
            </a:r>
            <a:r>
              <a:rPr lang="en-US" sz="2200" spc="-10" dirty="0">
                <a:solidFill>
                  <a:srgbClr val="292929"/>
                </a:solidFill>
                <a:latin typeface="Arial MT"/>
                <a:cs typeface="Arial MT"/>
              </a:rPr>
              <a:t>time.</a:t>
            </a:r>
            <a:endParaRPr lang="en-US" sz="2200" dirty="0">
              <a:latin typeface="Arial MT"/>
              <a:cs typeface="Arial MT"/>
            </a:endParaRPr>
          </a:p>
          <a:p>
            <a:pPr marL="241300" marR="5080" indent="-228600">
              <a:lnSpc>
                <a:spcPts val="2620"/>
              </a:lnSpc>
              <a:spcBef>
                <a:spcPts val="200"/>
              </a:spcBef>
              <a:buFont typeface="Arial MT"/>
              <a:buChar char="•"/>
              <a:tabLst>
                <a:tab pos="240665" algn="l"/>
                <a:tab pos="241300" algn="l"/>
              </a:tabLst>
            </a:pPr>
            <a:endParaRPr sz="2200" dirty="0">
              <a:latin typeface="Microsoft Sans Serif"/>
              <a:cs typeface="Microsoft Sans Serif"/>
            </a:endParaRPr>
          </a:p>
        </p:txBody>
      </p:sp>
      <p:pic>
        <p:nvPicPr>
          <p:cNvPr id="4" name="object 4"/>
          <p:cNvPicPr/>
          <p:nvPr/>
        </p:nvPicPr>
        <p:blipFill>
          <a:blip r:embed="rId2" cstate="print"/>
          <a:stretch>
            <a:fillRect/>
          </a:stretch>
        </p:blipFill>
        <p:spPr>
          <a:xfrm>
            <a:off x="1257719" y="3912158"/>
            <a:ext cx="9676562" cy="291318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20</a:t>
            </a:fld>
            <a:endParaRPr spc="7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413511"/>
            <a:ext cx="4721225" cy="589280"/>
          </a:xfrm>
          <a:prstGeom prst="rect">
            <a:avLst/>
          </a:prstGeom>
        </p:spPr>
        <p:txBody>
          <a:bodyPr vert="horz" wrap="square" lIns="0" tIns="12700" rIns="0" bIns="0" rtlCol="0">
            <a:spAutoFit/>
          </a:bodyPr>
          <a:lstStyle/>
          <a:p>
            <a:pPr marL="12700">
              <a:lnSpc>
                <a:spcPct val="100000"/>
              </a:lnSpc>
              <a:spcBef>
                <a:spcPts val="100"/>
              </a:spcBef>
            </a:pPr>
            <a:r>
              <a:rPr sz="3700" spc="-150" dirty="0">
                <a:solidFill>
                  <a:srgbClr val="0B49CB"/>
                </a:solidFill>
                <a:latin typeface="Microsoft Sans Serif"/>
                <a:cs typeface="Microsoft Sans Serif"/>
              </a:rPr>
              <a:t>Payload</a:t>
            </a:r>
            <a:r>
              <a:rPr sz="3700" spc="120" dirty="0">
                <a:solidFill>
                  <a:srgbClr val="0B49CB"/>
                </a:solidFill>
                <a:latin typeface="Microsoft Sans Serif"/>
                <a:cs typeface="Microsoft Sans Serif"/>
              </a:rPr>
              <a:t> </a:t>
            </a:r>
            <a:r>
              <a:rPr sz="3700" spc="-215" dirty="0">
                <a:solidFill>
                  <a:srgbClr val="0B49CB"/>
                </a:solidFill>
                <a:latin typeface="Microsoft Sans Serif"/>
                <a:cs typeface="Microsoft Sans Serif"/>
              </a:rPr>
              <a:t>vs.</a:t>
            </a:r>
            <a:r>
              <a:rPr sz="3700" spc="120" dirty="0">
                <a:solidFill>
                  <a:srgbClr val="0B49CB"/>
                </a:solidFill>
                <a:latin typeface="Microsoft Sans Serif"/>
                <a:cs typeface="Microsoft Sans Serif"/>
              </a:rPr>
              <a:t> </a:t>
            </a:r>
            <a:r>
              <a:rPr sz="3700" spc="-155" dirty="0">
                <a:solidFill>
                  <a:srgbClr val="0B49CB"/>
                </a:solidFill>
                <a:latin typeface="Microsoft Sans Serif"/>
                <a:cs typeface="Microsoft Sans Serif"/>
              </a:rPr>
              <a:t>Launch</a:t>
            </a:r>
            <a:r>
              <a:rPr sz="3700" spc="114" dirty="0">
                <a:solidFill>
                  <a:srgbClr val="0B49CB"/>
                </a:solidFill>
                <a:latin typeface="Microsoft Sans Serif"/>
                <a:cs typeface="Microsoft Sans Serif"/>
              </a:rPr>
              <a:t> </a:t>
            </a:r>
            <a:r>
              <a:rPr sz="3700" spc="-130" dirty="0">
                <a:solidFill>
                  <a:srgbClr val="0B49CB"/>
                </a:solidFill>
                <a:latin typeface="Microsoft Sans Serif"/>
                <a:cs typeface="Microsoft Sans Serif"/>
              </a:rPr>
              <a:t>Site</a:t>
            </a:r>
            <a:endParaRPr sz="3700">
              <a:latin typeface="Microsoft Sans Serif"/>
              <a:cs typeface="Microsoft Sans Serif"/>
            </a:endParaRPr>
          </a:p>
        </p:txBody>
      </p:sp>
      <p:sp>
        <p:nvSpPr>
          <p:cNvPr id="3" name="object 3"/>
          <p:cNvSpPr txBox="1"/>
          <p:nvPr/>
        </p:nvSpPr>
        <p:spPr>
          <a:xfrm>
            <a:off x="848751" y="2098548"/>
            <a:ext cx="2034539" cy="958215"/>
          </a:xfrm>
          <a:prstGeom prst="rect">
            <a:avLst/>
          </a:prstGeom>
        </p:spPr>
        <p:txBody>
          <a:bodyPr vert="horz" wrap="square" lIns="0" tIns="63500" rIns="0" bIns="0" rtlCol="0">
            <a:spAutoFit/>
          </a:bodyPr>
          <a:lstStyle/>
          <a:p>
            <a:pPr marL="12700" marR="5080">
              <a:lnSpc>
                <a:spcPts val="3500"/>
              </a:lnSpc>
              <a:spcBef>
                <a:spcPts val="500"/>
              </a:spcBef>
            </a:pPr>
            <a:r>
              <a:rPr sz="3200" spc="-125" dirty="0">
                <a:solidFill>
                  <a:srgbClr val="0B49CB"/>
                </a:solidFill>
                <a:latin typeface="Microsoft Sans Serif"/>
                <a:cs typeface="Microsoft Sans Serif"/>
              </a:rPr>
              <a:t>Payload</a:t>
            </a:r>
            <a:r>
              <a:rPr sz="3200" spc="55" dirty="0">
                <a:solidFill>
                  <a:srgbClr val="0B49CB"/>
                </a:solidFill>
                <a:latin typeface="Microsoft Sans Serif"/>
                <a:cs typeface="Microsoft Sans Serif"/>
              </a:rPr>
              <a:t> </a:t>
            </a:r>
            <a:r>
              <a:rPr sz="3200" spc="-190" dirty="0">
                <a:solidFill>
                  <a:srgbClr val="0B49CB"/>
                </a:solidFill>
                <a:latin typeface="Microsoft Sans Serif"/>
                <a:cs typeface="Microsoft Sans Serif"/>
              </a:rPr>
              <a:t>vs. </a:t>
            </a:r>
            <a:r>
              <a:rPr sz="3200" spc="-835" dirty="0">
                <a:solidFill>
                  <a:srgbClr val="0B49CB"/>
                </a:solidFill>
                <a:latin typeface="Microsoft Sans Serif"/>
                <a:cs typeface="Microsoft Sans Serif"/>
              </a:rPr>
              <a:t> </a:t>
            </a:r>
            <a:r>
              <a:rPr sz="3200" spc="-130" dirty="0">
                <a:solidFill>
                  <a:srgbClr val="0B49CB"/>
                </a:solidFill>
                <a:latin typeface="Microsoft Sans Serif"/>
                <a:cs typeface="Microsoft Sans Serif"/>
              </a:rPr>
              <a:t>Launch</a:t>
            </a:r>
            <a:r>
              <a:rPr sz="3200" spc="35" dirty="0">
                <a:solidFill>
                  <a:srgbClr val="0B49CB"/>
                </a:solidFill>
                <a:latin typeface="Microsoft Sans Serif"/>
                <a:cs typeface="Microsoft Sans Serif"/>
              </a:rPr>
              <a:t> </a:t>
            </a:r>
            <a:r>
              <a:rPr sz="3200" spc="-110" dirty="0">
                <a:solidFill>
                  <a:srgbClr val="0B49CB"/>
                </a:solidFill>
                <a:latin typeface="Microsoft Sans Serif"/>
                <a:cs typeface="Microsoft Sans Serif"/>
              </a:rPr>
              <a:t>Site</a:t>
            </a:r>
            <a:endParaRPr sz="3200">
              <a:latin typeface="Microsoft Sans Serif"/>
              <a:cs typeface="Microsoft Sans Serif"/>
            </a:endParaRPr>
          </a:p>
        </p:txBody>
      </p:sp>
      <p:pic>
        <p:nvPicPr>
          <p:cNvPr id="4" name="object 4"/>
          <p:cNvPicPr/>
          <p:nvPr/>
        </p:nvPicPr>
        <p:blipFill>
          <a:blip r:embed="rId2" cstate="print"/>
          <a:stretch>
            <a:fillRect/>
          </a:stretch>
        </p:blipFill>
        <p:spPr>
          <a:xfrm>
            <a:off x="4616574" y="3912594"/>
            <a:ext cx="6872235" cy="2406755"/>
          </a:xfrm>
          <a:prstGeom prst="rect">
            <a:avLst/>
          </a:prstGeom>
        </p:spPr>
      </p:pic>
      <p:pic>
        <p:nvPicPr>
          <p:cNvPr id="5" name="object 5"/>
          <p:cNvPicPr/>
          <p:nvPr/>
        </p:nvPicPr>
        <p:blipFill>
          <a:blip r:embed="rId3" cstate="print"/>
          <a:stretch>
            <a:fillRect/>
          </a:stretch>
        </p:blipFill>
        <p:spPr>
          <a:xfrm>
            <a:off x="4814958" y="1804394"/>
            <a:ext cx="6877050" cy="197167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21</a:t>
            </a:fld>
            <a:endParaRPr spc="7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5535930" cy="589280"/>
          </a:xfrm>
          <a:prstGeom prst="rect">
            <a:avLst/>
          </a:prstGeom>
        </p:spPr>
        <p:txBody>
          <a:bodyPr vert="horz" wrap="square" lIns="0" tIns="12700" rIns="0" bIns="0" rtlCol="0">
            <a:spAutoFit/>
          </a:bodyPr>
          <a:lstStyle/>
          <a:p>
            <a:pPr marL="12700">
              <a:lnSpc>
                <a:spcPct val="100000"/>
              </a:lnSpc>
              <a:spcBef>
                <a:spcPts val="100"/>
              </a:spcBef>
            </a:pPr>
            <a:r>
              <a:rPr sz="3700" spc="-250" dirty="0"/>
              <a:t>Success</a:t>
            </a:r>
            <a:r>
              <a:rPr sz="3700" spc="114" dirty="0"/>
              <a:t> </a:t>
            </a:r>
            <a:r>
              <a:rPr sz="3700" spc="-190" dirty="0"/>
              <a:t>Rate</a:t>
            </a:r>
            <a:r>
              <a:rPr sz="3700" spc="114" dirty="0"/>
              <a:t> </a:t>
            </a:r>
            <a:r>
              <a:rPr sz="3700" spc="-215" dirty="0"/>
              <a:t>vs.</a:t>
            </a:r>
            <a:r>
              <a:rPr sz="3700" spc="120" dirty="0"/>
              <a:t> </a:t>
            </a:r>
            <a:r>
              <a:rPr sz="3700" spc="-5" dirty="0"/>
              <a:t>Orbit</a:t>
            </a:r>
            <a:r>
              <a:rPr sz="3700" spc="120" dirty="0"/>
              <a:t> </a:t>
            </a:r>
            <a:r>
              <a:rPr sz="3700" spc="-200" dirty="0"/>
              <a:t>Type</a:t>
            </a:r>
            <a:endParaRPr sz="3700"/>
          </a:p>
        </p:txBody>
      </p:sp>
      <p:sp>
        <p:nvSpPr>
          <p:cNvPr id="3" name="object 3"/>
          <p:cNvSpPr txBox="1"/>
          <p:nvPr/>
        </p:nvSpPr>
        <p:spPr>
          <a:xfrm>
            <a:off x="722209" y="1765300"/>
            <a:ext cx="3550285" cy="1263015"/>
          </a:xfrm>
          <a:prstGeom prst="rect">
            <a:avLst/>
          </a:prstGeom>
        </p:spPr>
        <p:txBody>
          <a:bodyPr vert="horz" wrap="square" lIns="0" tIns="46990" rIns="0" bIns="0" rtlCol="0">
            <a:spAutoFit/>
          </a:bodyPr>
          <a:lstStyle/>
          <a:p>
            <a:pPr marL="241300" marR="5080" indent="-228600">
              <a:lnSpc>
                <a:spcPct val="89700"/>
              </a:lnSpc>
              <a:spcBef>
                <a:spcPts val="370"/>
              </a:spcBef>
              <a:buFont typeface="Arial MT"/>
              <a:buChar char="•"/>
              <a:tabLst>
                <a:tab pos="240665" algn="l"/>
                <a:tab pos="241300" algn="l"/>
              </a:tabLst>
            </a:pPr>
            <a:r>
              <a:rPr sz="2200" spc="-80" dirty="0">
                <a:latin typeface="Microsoft Sans Serif"/>
                <a:cs typeface="Microsoft Sans Serif"/>
              </a:rPr>
              <a:t>From </a:t>
            </a:r>
            <a:r>
              <a:rPr sz="2200" spc="-30" dirty="0">
                <a:latin typeface="Microsoft Sans Serif"/>
                <a:cs typeface="Microsoft Sans Serif"/>
              </a:rPr>
              <a:t>the </a:t>
            </a:r>
            <a:r>
              <a:rPr sz="2200" dirty="0">
                <a:latin typeface="Microsoft Sans Serif"/>
                <a:cs typeface="Microsoft Sans Serif"/>
              </a:rPr>
              <a:t>plot, </a:t>
            </a:r>
            <a:r>
              <a:rPr sz="2200" spc="-90" dirty="0">
                <a:latin typeface="Microsoft Sans Serif"/>
                <a:cs typeface="Microsoft Sans Serif"/>
              </a:rPr>
              <a:t>we</a:t>
            </a:r>
            <a:r>
              <a:rPr sz="2200" spc="-85" dirty="0">
                <a:latin typeface="Microsoft Sans Serif"/>
                <a:cs typeface="Microsoft Sans Serif"/>
              </a:rPr>
              <a:t> </a:t>
            </a:r>
            <a:r>
              <a:rPr sz="2200" spc="-120" dirty="0">
                <a:latin typeface="Microsoft Sans Serif"/>
                <a:cs typeface="Microsoft Sans Serif"/>
              </a:rPr>
              <a:t>can</a:t>
            </a:r>
            <a:r>
              <a:rPr sz="2200" spc="-114" dirty="0">
                <a:latin typeface="Microsoft Sans Serif"/>
                <a:cs typeface="Microsoft Sans Serif"/>
              </a:rPr>
              <a:t> </a:t>
            </a:r>
            <a:r>
              <a:rPr sz="2200" spc="-130" dirty="0">
                <a:latin typeface="Microsoft Sans Serif"/>
                <a:cs typeface="Microsoft Sans Serif"/>
              </a:rPr>
              <a:t>see </a:t>
            </a:r>
            <a:r>
              <a:rPr sz="2200" spc="-125" dirty="0">
                <a:latin typeface="Microsoft Sans Serif"/>
                <a:cs typeface="Microsoft Sans Serif"/>
              </a:rPr>
              <a:t> </a:t>
            </a:r>
            <a:r>
              <a:rPr sz="2200" spc="10" dirty="0">
                <a:latin typeface="Microsoft Sans Serif"/>
                <a:cs typeface="Microsoft Sans Serif"/>
              </a:rPr>
              <a:t>t</a:t>
            </a:r>
            <a:r>
              <a:rPr sz="2200" spc="15" dirty="0">
                <a:latin typeface="Microsoft Sans Serif"/>
                <a:cs typeface="Microsoft Sans Serif"/>
              </a:rPr>
              <a:t>h</a:t>
            </a:r>
            <a:r>
              <a:rPr sz="2200" spc="-125" dirty="0">
                <a:latin typeface="Microsoft Sans Serif"/>
                <a:cs typeface="Microsoft Sans Serif"/>
              </a:rPr>
              <a:t>a</a:t>
            </a:r>
            <a:r>
              <a:rPr sz="2200" spc="95" dirty="0">
                <a:latin typeface="Microsoft Sans Serif"/>
                <a:cs typeface="Microsoft Sans Serif"/>
              </a:rPr>
              <a:t>t</a:t>
            </a:r>
            <a:r>
              <a:rPr sz="2200" spc="75" dirty="0">
                <a:latin typeface="Microsoft Sans Serif"/>
                <a:cs typeface="Microsoft Sans Serif"/>
              </a:rPr>
              <a:t> </a:t>
            </a:r>
            <a:r>
              <a:rPr sz="2200" spc="-310" dirty="0">
                <a:latin typeface="Microsoft Sans Serif"/>
                <a:cs typeface="Microsoft Sans Serif"/>
              </a:rPr>
              <a:t>E</a:t>
            </a:r>
            <a:r>
              <a:rPr sz="2200" spc="-305" dirty="0">
                <a:latin typeface="Microsoft Sans Serif"/>
                <a:cs typeface="Microsoft Sans Serif"/>
              </a:rPr>
              <a:t>S</a:t>
            </a:r>
            <a:r>
              <a:rPr sz="2200" dirty="0">
                <a:latin typeface="Microsoft Sans Serif"/>
                <a:cs typeface="Microsoft Sans Serif"/>
              </a:rPr>
              <a:t>-</a:t>
            </a:r>
            <a:r>
              <a:rPr sz="2200" spc="-105" dirty="0">
                <a:latin typeface="Microsoft Sans Serif"/>
                <a:cs typeface="Microsoft Sans Serif"/>
              </a:rPr>
              <a:t>L</a:t>
            </a:r>
            <a:r>
              <a:rPr sz="2200" spc="100" dirty="0">
                <a:latin typeface="Microsoft Sans Serif"/>
                <a:cs typeface="Microsoft Sans Serif"/>
              </a:rPr>
              <a:t>1</a:t>
            </a:r>
            <a:r>
              <a:rPr sz="2200" spc="-110" dirty="0">
                <a:latin typeface="Microsoft Sans Serif"/>
                <a:cs typeface="Microsoft Sans Serif"/>
              </a:rPr>
              <a:t>,</a:t>
            </a:r>
            <a:r>
              <a:rPr sz="2200" spc="70" dirty="0">
                <a:latin typeface="Microsoft Sans Serif"/>
                <a:cs typeface="Microsoft Sans Serif"/>
              </a:rPr>
              <a:t> </a:t>
            </a:r>
            <a:r>
              <a:rPr sz="2200" spc="-345" dirty="0">
                <a:latin typeface="Microsoft Sans Serif"/>
                <a:cs typeface="Microsoft Sans Serif"/>
              </a:rPr>
              <a:t>G</a:t>
            </a:r>
            <a:r>
              <a:rPr sz="2200" spc="-305" dirty="0">
                <a:latin typeface="Microsoft Sans Serif"/>
                <a:cs typeface="Microsoft Sans Serif"/>
              </a:rPr>
              <a:t>E</a:t>
            </a:r>
            <a:r>
              <a:rPr sz="2200" spc="-315" dirty="0">
                <a:latin typeface="Microsoft Sans Serif"/>
                <a:cs typeface="Microsoft Sans Serif"/>
              </a:rPr>
              <a:t>O</a:t>
            </a:r>
            <a:r>
              <a:rPr sz="2200" spc="-110" dirty="0">
                <a:latin typeface="Microsoft Sans Serif"/>
                <a:cs typeface="Microsoft Sans Serif"/>
              </a:rPr>
              <a:t>,</a:t>
            </a:r>
            <a:r>
              <a:rPr sz="2200" spc="70" dirty="0">
                <a:latin typeface="Microsoft Sans Serif"/>
                <a:cs typeface="Microsoft Sans Serif"/>
              </a:rPr>
              <a:t> </a:t>
            </a:r>
            <a:r>
              <a:rPr sz="2200" spc="-160" dirty="0">
                <a:latin typeface="Microsoft Sans Serif"/>
                <a:cs typeface="Microsoft Sans Serif"/>
              </a:rPr>
              <a:t>H</a:t>
            </a:r>
            <a:r>
              <a:rPr sz="2200" spc="-310" dirty="0">
                <a:latin typeface="Microsoft Sans Serif"/>
                <a:cs typeface="Microsoft Sans Serif"/>
              </a:rPr>
              <a:t>E</a:t>
            </a:r>
            <a:r>
              <a:rPr sz="2200" spc="-315" dirty="0">
                <a:latin typeface="Microsoft Sans Serif"/>
                <a:cs typeface="Microsoft Sans Serif"/>
              </a:rPr>
              <a:t>O</a:t>
            </a:r>
            <a:r>
              <a:rPr sz="2200" spc="-110" dirty="0">
                <a:latin typeface="Microsoft Sans Serif"/>
                <a:cs typeface="Microsoft Sans Serif"/>
              </a:rPr>
              <a:t>,</a:t>
            </a:r>
            <a:r>
              <a:rPr sz="2200" spc="70" dirty="0">
                <a:latin typeface="Microsoft Sans Serif"/>
                <a:cs typeface="Microsoft Sans Serif"/>
              </a:rPr>
              <a:t> </a:t>
            </a:r>
            <a:r>
              <a:rPr sz="2200" spc="-310" dirty="0">
                <a:latin typeface="Microsoft Sans Serif"/>
                <a:cs typeface="Microsoft Sans Serif"/>
              </a:rPr>
              <a:t>SS</a:t>
            </a:r>
            <a:r>
              <a:rPr sz="2200" spc="-315" dirty="0">
                <a:latin typeface="Microsoft Sans Serif"/>
                <a:cs typeface="Microsoft Sans Serif"/>
              </a:rPr>
              <a:t>O</a:t>
            </a:r>
            <a:r>
              <a:rPr sz="2200" spc="-105" dirty="0">
                <a:latin typeface="Microsoft Sans Serif"/>
                <a:cs typeface="Microsoft Sans Serif"/>
              </a:rPr>
              <a:t>,  </a:t>
            </a:r>
            <a:r>
              <a:rPr sz="2200" spc="-180" dirty="0">
                <a:latin typeface="Microsoft Sans Serif"/>
                <a:cs typeface="Microsoft Sans Serif"/>
              </a:rPr>
              <a:t>VLEO</a:t>
            </a:r>
            <a:r>
              <a:rPr sz="2200" spc="65" dirty="0">
                <a:latin typeface="Microsoft Sans Serif"/>
                <a:cs typeface="Microsoft Sans Serif"/>
              </a:rPr>
              <a:t> </a:t>
            </a:r>
            <a:r>
              <a:rPr sz="2200" spc="-70" dirty="0">
                <a:latin typeface="Microsoft Sans Serif"/>
                <a:cs typeface="Microsoft Sans Serif"/>
              </a:rPr>
              <a:t>had</a:t>
            </a:r>
            <a:r>
              <a:rPr sz="2200" spc="65" dirty="0">
                <a:latin typeface="Microsoft Sans Serif"/>
                <a:cs typeface="Microsoft Sans Serif"/>
              </a:rPr>
              <a:t> </a:t>
            </a:r>
            <a:r>
              <a:rPr sz="2200" spc="-30" dirty="0">
                <a:latin typeface="Microsoft Sans Serif"/>
                <a:cs typeface="Microsoft Sans Serif"/>
              </a:rPr>
              <a:t>the</a:t>
            </a:r>
            <a:r>
              <a:rPr sz="2200" spc="65" dirty="0">
                <a:latin typeface="Microsoft Sans Serif"/>
                <a:cs typeface="Microsoft Sans Serif"/>
              </a:rPr>
              <a:t> </a:t>
            </a:r>
            <a:r>
              <a:rPr sz="2200" spc="-50" dirty="0">
                <a:latin typeface="Microsoft Sans Serif"/>
                <a:cs typeface="Microsoft Sans Serif"/>
              </a:rPr>
              <a:t>most</a:t>
            </a:r>
            <a:r>
              <a:rPr sz="2200" spc="65" dirty="0">
                <a:latin typeface="Microsoft Sans Serif"/>
                <a:cs typeface="Microsoft Sans Serif"/>
              </a:rPr>
              <a:t> </a:t>
            </a:r>
            <a:r>
              <a:rPr sz="2200" spc="-130" dirty="0">
                <a:latin typeface="Microsoft Sans Serif"/>
                <a:cs typeface="Microsoft Sans Serif"/>
              </a:rPr>
              <a:t>success </a:t>
            </a:r>
            <a:r>
              <a:rPr sz="2200" spc="-570" dirty="0">
                <a:latin typeface="Microsoft Sans Serif"/>
                <a:cs typeface="Microsoft Sans Serif"/>
              </a:rPr>
              <a:t> </a:t>
            </a:r>
            <a:r>
              <a:rPr sz="2200" spc="-50" dirty="0">
                <a:latin typeface="Microsoft Sans Serif"/>
                <a:cs typeface="Microsoft Sans Serif"/>
              </a:rPr>
              <a:t>rate.</a:t>
            </a:r>
            <a:endParaRPr sz="2200">
              <a:latin typeface="Microsoft Sans Serif"/>
              <a:cs typeface="Microsoft Sans Serif"/>
            </a:endParaRPr>
          </a:p>
        </p:txBody>
      </p:sp>
      <p:pic>
        <p:nvPicPr>
          <p:cNvPr id="4" name="object 4"/>
          <p:cNvPicPr/>
          <p:nvPr/>
        </p:nvPicPr>
        <p:blipFill>
          <a:blip r:embed="rId2" cstate="print"/>
          <a:stretch>
            <a:fillRect/>
          </a:stretch>
        </p:blipFill>
        <p:spPr>
          <a:xfrm>
            <a:off x="4967973" y="2244294"/>
            <a:ext cx="6580558" cy="343926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22</a:t>
            </a:fld>
            <a:endParaRPr spc="7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5801995" cy="589280"/>
          </a:xfrm>
          <a:prstGeom prst="rect">
            <a:avLst/>
          </a:prstGeom>
        </p:spPr>
        <p:txBody>
          <a:bodyPr vert="horz" wrap="square" lIns="0" tIns="12700" rIns="0" bIns="0" rtlCol="0">
            <a:spAutoFit/>
          </a:bodyPr>
          <a:lstStyle/>
          <a:p>
            <a:pPr marL="12700">
              <a:lnSpc>
                <a:spcPct val="100000"/>
              </a:lnSpc>
              <a:spcBef>
                <a:spcPts val="100"/>
              </a:spcBef>
            </a:pPr>
            <a:r>
              <a:rPr sz="3700" spc="-30" dirty="0"/>
              <a:t>Flight</a:t>
            </a:r>
            <a:r>
              <a:rPr sz="3700" spc="114" dirty="0"/>
              <a:t> </a:t>
            </a:r>
            <a:r>
              <a:rPr sz="3700" spc="-114" dirty="0"/>
              <a:t>Number</a:t>
            </a:r>
            <a:r>
              <a:rPr sz="3700" spc="120" dirty="0"/>
              <a:t> </a:t>
            </a:r>
            <a:r>
              <a:rPr sz="3700" spc="-215" dirty="0"/>
              <a:t>vs.</a:t>
            </a:r>
            <a:r>
              <a:rPr sz="3700" spc="120" dirty="0"/>
              <a:t> </a:t>
            </a:r>
            <a:r>
              <a:rPr sz="3700" spc="-5" dirty="0"/>
              <a:t>Orbit</a:t>
            </a:r>
            <a:r>
              <a:rPr sz="3700" spc="120" dirty="0"/>
              <a:t> </a:t>
            </a:r>
            <a:r>
              <a:rPr sz="3700" spc="-200" dirty="0"/>
              <a:t>Type</a:t>
            </a:r>
            <a:endParaRPr sz="3700"/>
          </a:p>
        </p:txBody>
      </p:sp>
      <p:sp>
        <p:nvSpPr>
          <p:cNvPr id="3" name="object 3"/>
          <p:cNvSpPr txBox="1"/>
          <p:nvPr/>
        </p:nvSpPr>
        <p:spPr>
          <a:xfrm>
            <a:off x="848751" y="2091435"/>
            <a:ext cx="10197465" cy="1019175"/>
          </a:xfrm>
          <a:prstGeom prst="rect">
            <a:avLst/>
          </a:prstGeom>
        </p:spPr>
        <p:txBody>
          <a:bodyPr vert="horz" wrap="square" lIns="0" tIns="28575" rIns="0" bIns="0" rtlCol="0">
            <a:spAutoFit/>
          </a:bodyPr>
          <a:lstStyle/>
          <a:p>
            <a:pPr marL="240665" marR="5080" indent="-228600">
              <a:lnSpc>
                <a:spcPts val="2590"/>
              </a:lnSpc>
              <a:spcBef>
                <a:spcPts val="225"/>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140" dirty="0">
                <a:solidFill>
                  <a:srgbClr val="292929"/>
                </a:solidFill>
                <a:latin typeface="Microsoft Sans Serif"/>
                <a:cs typeface="Microsoft Sans Serif"/>
              </a:rPr>
              <a:t> </a:t>
            </a:r>
            <a:r>
              <a:rPr sz="2200" spc="25" dirty="0">
                <a:solidFill>
                  <a:srgbClr val="292929"/>
                </a:solidFill>
                <a:latin typeface="Microsoft Sans Serif"/>
                <a:cs typeface="Microsoft Sans Serif"/>
              </a:rPr>
              <a:t>plot </a:t>
            </a:r>
            <a:r>
              <a:rPr sz="2200" spc="-40" dirty="0">
                <a:solidFill>
                  <a:srgbClr val="292929"/>
                </a:solidFill>
                <a:latin typeface="Microsoft Sans Serif"/>
                <a:cs typeface="Microsoft Sans Serif"/>
              </a:rPr>
              <a:t>below </a:t>
            </a:r>
            <a:r>
              <a:rPr sz="2200" spc="-90" dirty="0">
                <a:solidFill>
                  <a:srgbClr val="292929"/>
                </a:solidFill>
                <a:latin typeface="Microsoft Sans Serif"/>
                <a:cs typeface="Microsoft Sans Serif"/>
              </a:rPr>
              <a:t>shows</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20" dirty="0">
                <a:solidFill>
                  <a:srgbClr val="292929"/>
                </a:solidFill>
                <a:latin typeface="Microsoft Sans Serif"/>
                <a:cs typeface="Microsoft Sans Serif"/>
              </a:rPr>
              <a:t>Flight </a:t>
            </a:r>
            <a:r>
              <a:rPr sz="2200" spc="-75" dirty="0">
                <a:solidFill>
                  <a:srgbClr val="292929"/>
                </a:solidFill>
                <a:latin typeface="Microsoft Sans Serif"/>
                <a:cs typeface="Microsoft Sans Serif"/>
              </a:rPr>
              <a:t>Number</a:t>
            </a:r>
            <a:r>
              <a:rPr sz="2200" spc="-70" dirty="0">
                <a:solidFill>
                  <a:srgbClr val="292929"/>
                </a:solidFill>
                <a:latin typeface="Microsoft Sans Serif"/>
                <a:cs typeface="Microsoft Sans Serif"/>
              </a:rPr>
              <a:t> </a:t>
            </a:r>
            <a:r>
              <a:rPr sz="2200" spc="-130" dirty="0">
                <a:solidFill>
                  <a:srgbClr val="292929"/>
                </a:solidFill>
                <a:latin typeface="Microsoft Sans Serif"/>
                <a:cs typeface="Microsoft Sans Serif"/>
              </a:rPr>
              <a:t>vs.</a:t>
            </a:r>
            <a:r>
              <a:rPr sz="2200" spc="-125" dirty="0">
                <a:solidFill>
                  <a:srgbClr val="292929"/>
                </a:solidFill>
                <a:latin typeface="Microsoft Sans Serif"/>
                <a:cs typeface="Microsoft Sans Serif"/>
              </a:rPr>
              <a:t> </a:t>
            </a:r>
            <a:r>
              <a:rPr sz="2200" spc="-5" dirty="0">
                <a:solidFill>
                  <a:srgbClr val="292929"/>
                </a:solidFill>
                <a:latin typeface="Microsoft Sans Serif"/>
                <a:cs typeface="Microsoft Sans Serif"/>
              </a:rPr>
              <a:t>Orbit </a:t>
            </a:r>
            <a:r>
              <a:rPr sz="2200" spc="-45" dirty="0">
                <a:solidFill>
                  <a:srgbClr val="292929"/>
                </a:solidFill>
                <a:latin typeface="Microsoft Sans Serif"/>
                <a:cs typeface="Microsoft Sans Serif"/>
              </a:rPr>
              <a:t>type. </a:t>
            </a:r>
            <a:r>
              <a:rPr sz="2200" spc="-245" dirty="0">
                <a:solidFill>
                  <a:srgbClr val="292929"/>
                </a:solidFill>
                <a:latin typeface="Microsoft Sans Serif"/>
                <a:cs typeface="Microsoft Sans Serif"/>
              </a:rPr>
              <a:t>We</a:t>
            </a:r>
            <a:r>
              <a:rPr sz="2200" spc="-240" dirty="0">
                <a:solidFill>
                  <a:srgbClr val="292929"/>
                </a:solidFill>
                <a:latin typeface="Microsoft Sans Serif"/>
                <a:cs typeface="Microsoft Sans Serif"/>
              </a:rPr>
              <a:t> </a:t>
            </a:r>
            <a:r>
              <a:rPr sz="2200" spc="-60" dirty="0">
                <a:solidFill>
                  <a:srgbClr val="292929"/>
                </a:solidFill>
                <a:latin typeface="Microsoft Sans Serif"/>
                <a:cs typeface="Microsoft Sans Serif"/>
              </a:rPr>
              <a:t>observe </a:t>
            </a:r>
            <a:r>
              <a:rPr sz="2200" dirty="0">
                <a:solidFill>
                  <a:srgbClr val="292929"/>
                </a:solidFill>
                <a:latin typeface="Microsoft Sans Serif"/>
                <a:cs typeface="Microsoft Sans Serif"/>
              </a:rPr>
              <a:t>that </a:t>
            </a:r>
            <a:r>
              <a:rPr sz="2200" spc="-20" dirty="0">
                <a:solidFill>
                  <a:srgbClr val="292929"/>
                </a:solidFill>
                <a:latin typeface="Microsoft Sans Serif"/>
                <a:cs typeface="Microsoft Sans Serif"/>
              </a:rPr>
              <a:t>in </a:t>
            </a:r>
            <a:r>
              <a:rPr sz="2200" spc="-30" dirty="0">
                <a:solidFill>
                  <a:srgbClr val="292929"/>
                </a:solidFill>
                <a:latin typeface="Microsoft Sans Serif"/>
                <a:cs typeface="Microsoft Sans Serif"/>
              </a:rPr>
              <a:t>the </a:t>
            </a:r>
            <a:r>
              <a:rPr sz="2200" spc="-200" dirty="0">
                <a:solidFill>
                  <a:srgbClr val="292929"/>
                </a:solidFill>
                <a:latin typeface="Microsoft Sans Serif"/>
                <a:cs typeface="Microsoft Sans Serif"/>
              </a:rPr>
              <a:t>LEO </a:t>
            </a:r>
            <a:r>
              <a:rPr sz="2200" spc="-570" dirty="0">
                <a:solidFill>
                  <a:srgbClr val="292929"/>
                </a:solidFill>
                <a:latin typeface="Microsoft Sans Serif"/>
                <a:cs typeface="Microsoft Sans Serif"/>
              </a:rPr>
              <a:t> </a:t>
            </a:r>
            <a:r>
              <a:rPr sz="2200" spc="5" dirty="0">
                <a:solidFill>
                  <a:srgbClr val="292929"/>
                </a:solidFill>
                <a:latin typeface="Microsoft Sans Serif"/>
                <a:cs typeface="Microsoft Sans Serif"/>
              </a:rPr>
              <a:t>orbit,</a:t>
            </a:r>
            <a:r>
              <a:rPr sz="2200" spc="7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related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number</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360" dirty="0">
                <a:solidFill>
                  <a:srgbClr val="292929"/>
                </a:solidFill>
                <a:latin typeface="Microsoft Sans Serif"/>
                <a:cs typeface="Microsoft Sans Serif"/>
              </a:rPr>
              <a:t> </a:t>
            </a:r>
            <a:r>
              <a:rPr sz="2200" spc="-15" dirty="0">
                <a:solidFill>
                  <a:srgbClr val="292929"/>
                </a:solidFill>
                <a:latin typeface="Microsoft Sans Serif"/>
                <a:cs typeface="Microsoft Sans Serif"/>
              </a:rPr>
              <a:t>flights</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whereas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270" dirty="0">
                <a:solidFill>
                  <a:srgbClr val="292929"/>
                </a:solidFill>
                <a:latin typeface="Microsoft Sans Serif"/>
                <a:cs typeface="Microsoft Sans Serif"/>
              </a:rPr>
              <a:t>GTO</a:t>
            </a:r>
            <a:r>
              <a:rPr sz="2200" spc="-229" dirty="0">
                <a:solidFill>
                  <a:srgbClr val="292929"/>
                </a:solidFill>
                <a:latin typeface="Microsoft Sans Serif"/>
                <a:cs typeface="Microsoft Sans Serif"/>
              </a:rPr>
              <a:t> </a:t>
            </a:r>
            <a:r>
              <a:rPr sz="2200" spc="5" dirty="0">
                <a:solidFill>
                  <a:srgbClr val="292929"/>
                </a:solidFill>
                <a:latin typeface="Microsoft Sans Serif"/>
                <a:cs typeface="Microsoft Sans Serif"/>
              </a:rPr>
              <a:t>orbit,</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there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 </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no</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relationship</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flight</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number</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orbit.</a:t>
            </a:r>
            <a:endParaRPr sz="2200">
              <a:latin typeface="Microsoft Sans Serif"/>
              <a:cs typeface="Microsoft Sans Serif"/>
            </a:endParaRPr>
          </a:p>
        </p:txBody>
      </p:sp>
      <p:pic>
        <p:nvPicPr>
          <p:cNvPr id="4" name="object 4"/>
          <p:cNvPicPr/>
          <p:nvPr/>
        </p:nvPicPr>
        <p:blipFill>
          <a:blip r:embed="rId2" cstate="print"/>
          <a:stretch>
            <a:fillRect/>
          </a:stretch>
        </p:blipFill>
        <p:spPr>
          <a:xfrm>
            <a:off x="1342767" y="3529483"/>
            <a:ext cx="8263455" cy="210502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23</a:t>
            </a:fld>
            <a:endParaRPr spc="7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4511040" cy="589280"/>
          </a:xfrm>
          <a:prstGeom prst="rect">
            <a:avLst/>
          </a:prstGeom>
        </p:spPr>
        <p:txBody>
          <a:bodyPr vert="horz" wrap="square" lIns="0" tIns="12700" rIns="0" bIns="0" rtlCol="0">
            <a:spAutoFit/>
          </a:bodyPr>
          <a:lstStyle/>
          <a:p>
            <a:pPr marL="12700">
              <a:lnSpc>
                <a:spcPct val="100000"/>
              </a:lnSpc>
              <a:spcBef>
                <a:spcPts val="100"/>
              </a:spcBef>
            </a:pPr>
            <a:r>
              <a:rPr sz="3700" spc="-150" dirty="0"/>
              <a:t>Payload</a:t>
            </a:r>
            <a:r>
              <a:rPr sz="3700" spc="114" dirty="0"/>
              <a:t> </a:t>
            </a:r>
            <a:r>
              <a:rPr sz="3700" spc="-215" dirty="0"/>
              <a:t>vs.</a:t>
            </a:r>
            <a:r>
              <a:rPr sz="3700" spc="114" dirty="0"/>
              <a:t> </a:t>
            </a:r>
            <a:r>
              <a:rPr sz="3700" spc="-5" dirty="0"/>
              <a:t>Orbit</a:t>
            </a:r>
            <a:r>
              <a:rPr sz="3700" spc="125" dirty="0"/>
              <a:t> </a:t>
            </a:r>
            <a:r>
              <a:rPr sz="3700" spc="-200" dirty="0"/>
              <a:t>Type</a:t>
            </a:r>
            <a:endParaRPr sz="3700"/>
          </a:p>
        </p:txBody>
      </p:sp>
      <p:sp>
        <p:nvSpPr>
          <p:cNvPr id="3" name="object 3"/>
          <p:cNvSpPr txBox="1"/>
          <p:nvPr/>
        </p:nvSpPr>
        <p:spPr>
          <a:xfrm>
            <a:off x="848750" y="2076196"/>
            <a:ext cx="10528300" cy="693420"/>
          </a:xfrm>
          <a:prstGeom prst="rect">
            <a:avLst/>
          </a:prstGeom>
        </p:spPr>
        <p:txBody>
          <a:bodyPr vert="horz" wrap="square" lIns="0" tIns="25400" rIns="0" bIns="0" rtlCol="0">
            <a:spAutoFit/>
          </a:bodyPr>
          <a:lstStyle/>
          <a:p>
            <a:pPr marL="241300" marR="5080" indent="-228600">
              <a:lnSpc>
                <a:spcPts val="2620"/>
              </a:lnSpc>
              <a:spcBef>
                <a:spcPts val="20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80" dirty="0">
                <a:solidFill>
                  <a:srgbClr val="292929"/>
                </a:solidFill>
                <a:latin typeface="Microsoft Sans Serif"/>
                <a:cs typeface="Microsoft Sans Serif"/>
              </a:rPr>
              <a:t> </a:t>
            </a:r>
            <a:r>
              <a:rPr sz="2200" spc="-120"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observe</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heavy</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payloads,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are</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more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220" dirty="0">
                <a:solidFill>
                  <a:srgbClr val="292929"/>
                </a:solidFill>
                <a:latin typeface="Microsoft Sans Serif"/>
                <a:cs typeface="Microsoft Sans Serif"/>
              </a:rPr>
              <a:t>PO,</a:t>
            </a:r>
            <a:r>
              <a:rPr sz="2200" spc="80" dirty="0">
                <a:solidFill>
                  <a:srgbClr val="292929"/>
                </a:solidFill>
                <a:latin typeface="Microsoft Sans Serif"/>
                <a:cs typeface="Microsoft Sans Serif"/>
              </a:rPr>
              <a:t> </a:t>
            </a:r>
            <a:r>
              <a:rPr sz="2200" spc="-200" dirty="0">
                <a:solidFill>
                  <a:srgbClr val="292929"/>
                </a:solidFill>
                <a:latin typeface="Microsoft Sans Serif"/>
                <a:cs typeface="Microsoft Sans Serif"/>
              </a:rPr>
              <a:t>LEO </a:t>
            </a:r>
            <a:r>
              <a:rPr sz="2200" spc="-5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245" dirty="0">
                <a:solidFill>
                  <a:srgbClr val="292929"/>
                </a:solidFill>
                <a:latin typeface="Microsoft Sans Serif"/>
                <a:cs typeface="Microsoft Sans Serif"/>
              </a:rPr>
              <a:t>ISS</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orbits.</a:t>
            </a:r>
            <a:endParaRPr sz="2200">
              <a:latin typeface="Microsoft Sans Serif"/>
              <a:cs typeface="Microsoft Sans Serif"/>
            </a:endParaRPr>
          </a:p>
        </p:txBody>
      </p:sp>
      <p:pic>
        <p:nvPicPr>
          <p:cNvPr id="4" name="object 4"/>
          <p:cNvPicPr/>
          <p:nvPr/>
        </p:nvPicPr>
        <p:blipFill>
          <a:blip r:embed="rId2" cstate="print"/>
          <a:stretch>
            <a:fillRect/>
          </a:stretch>
        </p:blipFill>
        <p:spPr>
          <a:xfrm>
            <a:off x="1146614" y="3429000"/>
            <a:ext cx="9082606" cy="20955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24</a:t>
            </a:fld>
            <a:endParaRPr spc="7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5746750" cy="589280"/>
          </a:xfrm>
          <a:prstGeom prst="rect">
            <a:avLst/>
          </a:prstGeom>
        </p:spPr>
        <p:txBody>
          <a:bodyPr vert="horz" wrap="square" lIns="0" tIns="12700" rIns="0" bIns="0" rtlCol="0">
            <a:spAutoFit/>
          </a:bodyPr>
          <a:lstStyle/>
          <a:p>
            <a:pPr marL="12700">
              <a:lnSpc>
                <a:spcPct val="100000"/>
              </a:lnSpc>
              <a:spcBef>
                <a:spcPts val="100"/>
              </a:spcBef>
            </a:pPr>
            <a:r>
              <a:rPr sz="3700" spc="-155" dirty="0"/>
              <a:t>Launch</a:t>
            </a:r>
            <a:r>
              <a:rPr sz="3700" spc="105" dirty="0"/>
              <a:t> </a:t>
            </a:r>
            <a:r>
              <a:rPr sz="3700" spc="-250" dirty="0"/>
              <a:t>Success</a:t>
            </a:r>
            <a:r>
              <a:rPr sz="3700" spc="114" dirty="0"/>
              <a:t> </a:t>
            </a:r>
            <a:r>
              <a:rPr sz="3700" spc="-190" dirty="0"/>
              <a:t>Yearly</a:t>
            </a:r>
            <a:r>
              <a:rPr sz="3700" spc="120" dirty="0"/>
              <a:t> </a:t>
            </a:r>
            <a:r>
              <a:rPr sz="3700" spc="-175" dirty="0"/>
              <a:t>Trend</a:t>
            </a:r>
            <a:endParaRPr sz="3700"/>
          </a:p>
        </p:txBody>
      </p:sp>
      <p:sp>
        <p:nvSpPr>
          <p:cNvPr id="3" name="object 3"/>
          <p:cNvSpPr txBox="1"/>
          <p:nvPr/>
        </p:nvSpPr>
        <p:spPr>
          <a:xfrm>
            <a:off x="722209" y="1765300"/>
            <a:ext cx="3285490" cy="1263015"/>
          </a:xfrm>
          <a:prstGeom prst="rect">
            <a:avLst/>
          </a:prstGeom>
        </p:spPr>
        <p:txBody>
          <a:bodyPr vert="horz" wrap="square" lIns="0" tIns="46990" rIns="0" bIns="0" rtlCol="0">
            <a:spAutoFit/>
          </a:bodyPr>
          <a:lstStyle/>
          <a:p>
            <a:pPr marL="241300" marR="5080" indent="-228600">
              <a:lnSpc>
                <a:spcPct val="89700"/>
              </a:lnSpc>
              <a:spcBef>
                <a:spcPts val="370"/>
              </a:spcBef>
              <a:buFont typeface="Arial MT"/>
              <a:buChar char="•"/>
              <a:tabLst>
                <a:tab pos="240665" algn="l"/>
                <a:tab pos="241300" algn="l"/>
              </a:tabLst>
            </a:pPr>
            <a:r>
              <a:rPr sz="2200" spc="-80" dirty="0">
                <a:latin typeface="Microsoft Sans Serif"/>
                <a:cs typeface="Microsoft Sans Serif"/>
              </a:rPr>
              <a:t>From </a:t>
            </a:r>
            <a:r>
              <a:rPr sz="2200" spc="-30" dirty="0">
                <a:latin typeface="Microsoft Sans Serif"/>
                <a:cs typeface="Microsoft Sans Serif"/>
              </a:rPr>
              <a:t>the </a:t>
            </a:r>
            <a:r>
              <a:rPr sz="2200" dirty="0">
                <a:latin typeface="Microsoft Sans Serif"/>
                <a:cs typeface="Microsoft Sans Serif"/>
              </a:rPr>
              <a:t>plot, </a:t>
            </a:r>
            <a:r>
              <a:rPr sz="2200" spc="-90" dirty="0">
                <a:latin typeface="Microsoft Sans Serif"/>
                <a:cs typeface="Microsoft Sans Serif"/>
              </a:rPr>
              <a:t>we</a:t>
            </a:r>
            <a:r>
              <a:rPr sz="2200" spc="-85" dirty="0">
                <a:latin typeface="Microsoft Sans Serif"/>
                <a:cs typeface="Microsoft Sans Serif"/>
              </a:rPr>
              <a:t> </a:t>
            </a:r>
            <a:r>
              <a:rPr sz="2200" spc="-120" dirty="0">
                <a:latin typeface="Microsoft Sans Serif"/>
                <a:cs typeface="Microsoft Sans Serif"/>
              </a:rPr>
              <a:t>can </a:t>
            </a:r>
            <a:r>
              <a:rPr sz="2200" spc="-114" dirty="0">
                <a:latin typeface="Microsoft Sans Serif"/>
                <a:cs typeface="Microsoft Sans Serif"/>
              </a:rPr>
              <a:t> </a:t>
            </a:r>
            <a:r>
              <a:rPr sz="2200" spc="-60" dirty="0">
                <a:latin typeface="Microsoft Sans Serif"/>
                <a:cs typeface="Microsoft Sans Serif"/>
              </a:rPr>
              <a:t>observe</a:t>
            </a:r>
            <a:r>
              <a:rPr sz="2200" spc="55" dirty="0">
                <a:latin typeface="Microsoft Sans Serif"/>
                <a:cs typeface="Microsoft Sans Serif"/>
              </a:rPr>
              <a:t> </a:t>
            </a:r>
            <a:r>
              <a:rPr sz="2200" dirty="0">
                <a:latin typeface="Microsoft Sans Serif"/>
                <a:cs typeface="Microsoft Sans Serif"/>
              </a:rPr>
              <a:t>that</a:t>
            </a:r>
            <a:r>
              <a:rPr sz="2200" spc="60" dirty="0">
                <a:latin typeface="Microsoft Sans Serif"/>
                <a:cs typeface="Microsoft Sans Serif"/>
              </a:rPr>
              <a:t> </a:t>
            </a:r>
            <a:r>
              <a:rPr sz="2200" spc="-130" dirty="0">
                <a:latin typeface="Microsoft Sans Serif"/>
                <a:cs typeface="Microsoft Sans Serif"/>
              </a:rPr>
              <a:t>success</a:t>
            </a:r>
            <a:r>
              <a:rPr sz="2200" spc="55" dirty="0">
                <a:latin typeface="Microsoft Sans Serif"/>
                <a:cs typeface="Microsoft Sans Serif"/>
              </a:rPr>
              <a:t> </a:t>
            </a:r>
            <a:r>
              <a:rPr sz="2200" spc="-30" dirty="0">
                <a:latin typeface="Microsoft Sans Serif"/>
                <a:cs typeface="Microsoft Sans Serif"/>
              </a:rPr>
              <a:t>rate </a:t>
            </a:r>
            <a:r>
              <a:rPr sz="2200" spc="-570" dirty="0">
                <a:latin typeface="Microsoft Sans Serif"/>
                <a:cs typeface="Microsoft Sans Serif"/>
              </a:rPr>
              <a:t> </a:t>
            </a:r>
            <a:r>
              <a:rPr sz="2200" spc="-95" dirty="0">
                <a:latin typeface="Microsoft Sans Serif"/>
                <a:cs typeface="Microsoft Sans Serif"/>
              </a:rPr>
              <a:t>since</a:t>
            </a:r>
            <a:r>
              <a:rPr sz="2200" spc="-90" dirty="0">
                <a:latin typeface="Microsoft Sans Serif"/>
                <a:cs typeface="Microsoft Sans Serif"/>
              </a:rPr>
              <a:t> </a:t>
            </a:r>
            <a:r>
              <a:rPr sz="2200" spc="100" dirty="0">
                <a:latin typeface="Microsoft Sans Serif"/>
                <a:cs typeface="Microsoft Sans Serif"/>
              </a:rPr>
              <a:t>2013 </a:t>
            </a:r>
            <a:r>
              <a:rPr sz="2200" spc="-35" dirty="0">
                <a:latin typeface="Microsoft Sans Serif"/>
                <a:cs typeface="Microsoft Sans Serif"/>
              </a:rPr>
              <a:t>kept </a:t>
            </a:r>
            <a:r>
              <a:rPr sz="2200" spc="-40" dirty="0">
                <a:latin typeface="Microsoft Sans Serif"/>
                <a:cs typeface="Microsoft Sans Serif"/>
              </a:rPr>
              <a:t>on </a:t>
            </a:r>
            <a:r>
              <a:rPr sz="2200" spc="-35" dirty="0">
                <a:latin typeface="Microsoft Sans Serif"/>
                <a:cs typeface="Microsoft Sans Serif"/>
              </a:rPr>
              <a:t> </a:t>
            </a:r>
            <a:r>
              <a:rPr sz="2200" spc="-70" dirty="0">
                <a:latin typeface="Microsoft Sans Serif"/>
                <a:cs typeface="Microsoft Sans Serif"/>
              </a:rPr>
              <a:t>increasing</a:t>
            </a:r>
            <a:r>
              <a:rPr sz="2200" spc="70" dirty="0">
                <a:latin typeface="Microsoft Sans Serif"/>
                <a:cs typeface="Microsoft Sans Serif"/>
              </a:rPr>
              <a:t> </a:t>
            </a:r>
            <a:r>
              <a:rPr sz="2200" spc="40" dirty="0">
                <a:latin typeface="Microsoft Sans Serif"/>
                <a:cs typeface="Microsoft Sans Serif"/>
              </a:rPr>
              <a:t>till</a:t>
            </a:r>
            <a:r>
              <a:rPr sz="2200" spc="65" dirty="0">
                <a:latin typeface="Microsoft Sans Serif"/>
                <a:cs typeface="Microsoft Sans Serif"/>
              </a:rPr>
              <a:t> </a:t>
            </a:r>
            <a:r>
              <a:rPr sz="2200" spc="55" dirty="0">
                <a:latin typeface="Microsoft Sans Serif"/>
                <a:cs typeface="Microsoft Sans Serif"/>
              </a:rPr>
              <a:t>2020.</a:t>
            </a:r>
            <a:endParaRPr sz="2200">
              <a:latin typeface="Microsoft Sans Serif"/>
              <a:cs typeface="Microsoft Sans Serif"/>
            </a:endParaRPr>
          </a:p>
        </p:txBody>
      </p:sp>
      <p:pic>
        <p:nvPicPr>
          <p:cNvPr id="4" name="object 4"/>
          <p:cNvPicPr/>
          <p:nvPr/>
        </p:nvPicPr>
        <p:blipFill>
          <a:blip r:embed="rId2" cstate="print"/>
          <a:stretch>
            <a:fillRect/>
          </a:stretch>
        </p:blipFill>
        <p:spPr>
          <a:xfrm>
            <a:off x="4712821" y="1935308"/>
            <a:ext cx="6303910" cy="360256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25</a:t>
            </a:fld>
            <a:endParaRPr spc="7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4492625" cy="589280"/>
          </a:xfrm>
          <a:prstGeom prst="rect">
            <a:avLst/>
          </a:prstGeom>
        </p:spPr>
        <p:txBody>
          <a:bodyPr vert="horz" wrap="square" lIns="0" tIns="12700" rIns="0" bIns="0" rtlCol="0">
            <a:spAutoFit/>
          </a:bodyPr>
          <a:lstStyle/>
          <a:p>
            <a:pPr marL="12700">
              <a:lnSpc>
                <a:spcPct val="100000"/>
              </a:lnSpc>
              <a:spcBef>
                <a:spcPts val="100"/>
              </a:spcBef>
            </a:pPr>
            <a:r>
              <a:rPr sz="3700" spc="-25" dirty="0"/>
              <a:t>All</a:t>
            </a:r>
            <a:r>
              <a:rPr sz="3700" spc="110" dirty="0"/>
              <a:t> </a:t>
            </a:r>
            <a:r>
              <a:rPr sz="3700" spc="-155" dirty="0"/>
              <a:t>Launch</a:t>
            </a:r>
            <a:r>
              <a:rPr sz="3700" spc="110" dirty="0"/>
              <a:t> </a:t>
            </a:r>
            <a:r>
              <a:rPr sz="3700" spc="-130" dirty="0"/>
              <a:t>Site</a:t>
            </a:r>
            <a:r>
              <a:rPr sz="3700" spc="114" dirty="0"/>
              <a:t> </a:t>
            </a:r>
            <a:r>
              <a:rPr sz="3700" spc="-229" dirty="0"/>
              <a:t>Names</a:t>
            </a:r>
            <a:endParaRPr sz="3700"/>
          </a:p>
        </p:txBody>
      </p:sp>
      <p:sp>
        <p:nvSpPr>
          <p:cNvPr id="3" name="object 3"/>
          <p:cNvSpPr txBox="1"/>
          <p:nvPr/>
        </p:nvSpPr>
        <p:spPr>
          <a:xfrm>
            <a:off x="722209" y="1765300"/>
            <a:ext cx="3633470" cy="1263015"/>
          </a:xfrm>
          <a:prstGeom prst="rect">
            <a:avLst/>
          </a:prstGeom>
        </p:spPr>
        <p:txBody>
          <a:bodyPr vert="horz" wrap="square" lIns="0" tIns="46990" rIns="0" bIns="0" rtlCol="0">
            <a:spAutoFit/>
          </a:bodyPr>
          <a:lstStyle/>
          <a:p>
            <a:pPr marL="241300" marR="5080" indent="-228600">
              <a:lnSpc>
                <a:spcPct val="89700"/>
              </a:lnSpc>
              <a:spcBef>
                <a:spcPts val="370"/>
              </a:spcBef>
              <a:buFont typeface="Arial MT"/>
              <a:buChar char="•"/>
              <a:tabLst>
                <a:tab pos="240665" algn="l"/>
                <a:tab pos="241300" algn="l"/>
              </a:tabLst>
            </a:pPr>
            <a:r>
              <a:rPr sz="2200" spc="-360" dirty="0">
                <a:latin typeface="Microsoft Sans Serif"/>
                <a:cs typeface="Microsoft Sans Serif"/>
              </a:rPr>
              <a:t>W</a:t>
            </a:r>
            <a:r>
              <a:rPr sz="2200" spc="-125" dirty="0">
                <a:latin typeface="Microsoft Sans Serif"/>
                <a:cs typeface="Microsoft Sans Serif"/>
              </a:rPr>
              <a:t>e</a:t>
            </a:r>
            <a:r>
              <a:rPr sz="2200" spc="75" dirty="0">
                <a:latin typeface="Microsoft Sans Serif"/>
                <a:cs typeface="Microsoft Sans Serif"/>
              </a:rPr>
              <a:t> </a:t>
            </a:r>
            <a:r>
              <a:rPr sz="2200" spc="-70" dirty="0">
                <a:latin typeface="Microsoft Sans Serif"/>
                <a:cs typeface="Microsoft Sans Serif"/>
              </a:rPr>
              <a:t>u</a:t>
            </a:r>
            <a:r>
              <a:rPr sz="2200" spc="-145" dirty="0">
                <a:latin typeface="Microsoft Sans Serif"/>
                <a:cs typeface="Microsoft Sans Serif"/>
              </a:rPr>
              <a:t>s</a:t>
            </a:r>
            <a:r>
              <a:rPr sz="2200" spc="-55" dirty="0">
                <a:latin typeface="Microsoft Sans Serif"/>
                <a:cs typeface="Microsoft Sans Serif"/>
              </a:rPr>
              <a:t>ed</a:t>
            </a:r>
            <a:r>
              <a:rPr sz="2200" spc="75" dirty="0">
                <a:latin typeface="Microsoft Sans Serif"/>
                <a:cs typeface="Microsoft Sans Serif"/>
              </a:rPr>
              <a:t> </a:t>
            </a:r>
            <a:r>
              <a:rPr sz="2200" spc="95" dirty="0">
                <a:latin typeface="Microsoft Sans Serif"/>
                <a:cs typeface="Microsoft Sans Serif"/>
              </a:rPr>
              <a:t>t</a:t>
            </a:r>
            <a:r>
              <a:rPr sz="2200" spc="-70" dirty="0">
                <a:latin typeface="Microsoft Sans Serif"/>
                <a:cs typeface="Microsoft Sans Serif"/>
              </a:rPr>
              <a:t>h</a:t>
            </a:r>
            <a:r>
              <a:rPr sz="2200" spc="-125" dirty="0">
                <a:latin typeface="Microsoft Sans Serif"/>
                <a:cs typeface="Microsoft Sans Serif"/>
              </a:rPr>
              <a:t>e</a:t>
            </a:r>
            <a:r>
              <a:rPr sz="2200" spc="75" dirty="0">
                <a:latin typeface="Microsoft Sans Serif"/>
                <a:cs typeface="Microsoft Sans Serif"/>
              </a:rPr>
              <a:t> </a:t>
            </a:r>
            <a:r>
              <a:rPr sz="2200" spc="-140" dirty="0">
                <a:latin typeface="Microsoft Sans Serif"/>
                <a:cs typeface="Microsoft Sans Serif"/>
              </a:rPr>
              <a:t>k</a:t>
            </a:r>
            <a:r>
              <a:rPr sz="2200" spc="-85" dirty="0">
                <a:latin typeface="Microsoft Sans Serif"/>
                <a:cs typeface="Microsoft Sans Serif"/>
              </a:rPr>
              <a:t>e</a:t>
            </a:r>
            <a:r>
              <a:rPr sz="2200" spc="-95" dirty="0">
                <a:latin typeface="Microsoft Sans Serif"/>
                <a:cs typeface="Microsoft Sans Serif"/>
              </a:rPr>
              <a:t>y</a:t>
            </a:r>
            <a:r>
              <a:rPr sz="2200" spc="80" dirty="0">
                <a:latin typeface="Microsoft Sans Serif"/>
                <a:cs typeface="Microsoft Sans Serif"/>
              </a:rPr>
              <a:t> </a:t>
            </a:r>
            <a:r>
              <a:rPr sz="2200" spc="-55" dirty="0">
                <a:latin typeface="Microsoft Sans Serif"/>
                <a:cs typeface="Microsoft Sans Serif"/>
              </a:rPr>
              <a:t>w</a:t>
            </a:r>
            <a:r>
              <a:rPr sz="2200" spc="-15" dirty="0">
                <a:latin typeface="Microsoft Sans Serif"/>
                <a:cs typeface="Microsoft Sans Serif"/>
              </a:rPr>
              <a:t>o</a:t>
            </a:r>
            <a:r>
              <a:rPr sz="2200" dirty="0">
                <a:latin typeface="Microsoft Sans Serif"/>
                <a:cs typeface="Microsoft Sans Serif"/>
              </a:rPr>
              <a:t>r</a:t>
            </a:r>
            <a:r>
              <a:rPr sz="2200" spc="5" dirty="0">
                <a:latin typeface="Microsoft Sans Serif"/>
                <a:cs typeface="Microsoft Sans Serif"/>
              </a:rPr>
              <a:t>d  </a:t>
            </a:r>
            <a:r>
              <a:rPr sz="3225" b="1" spc="-89" baseline="1291" dirty="0">
                <a:latin typeface="Trebuchet MS"/>
                <a:cs typeface="Trebuchet MS"/>
              </a:rPr>
              <a:t>DISTINCT</a:t>
            </a:r>
            <a:r>
              <a:rPr sz="3225" b="1" spc="7" baseline="1291" dirty="0">
                <a:latin typeface="Trebuchet MS"/>
                <a:cs typeface="Trebuchet MS"/>
              </a:rPr>
              <a:t> </a:t>
            </a:r>
            <a:r>
              <a:rPr sz="2200" spc="45" dirty="0">
                <a:latin typeface="Microsoft Sans Serif"/>
                <a:cs typeface="Microsoft Sans Serif"/>
              </a:rPr>
              <a:t>to</a:t>
            </a:r>
            <a:r>
              <a:rPr sz="2200" spc="65" dirty="0">
                <a:latin typeface="Microsoft Sans Serif"/>
                <a:cs typeface="Microsoft Sans Serif"/>
              </a:rPr>
              <a:t> </a:t>
            </a:r>
            <a:r>
              <a:rPr sz="2200" spc="-75" dirty="0">
                <a:latin typeface="Microsoft Sans Serif"/>
                <a:cs typeface="Microsoft Sans Serif"/>
              </a:rPr>
              <a:t>show</a:t>
            </a:r>
            <a:r>
              <a:rPr sz="2200" spc="70" dirty="0">
                <a:latin typeface="Microsoft Sans Serif"/>
                <a:cs typeface="Microsoft Sans Serif"/>
              </a:rPr>
              <a:t> </a:t>
            </a:r>
            <a:r>
              <a:rPr sz="2200" spc="-35" dirty="0">
                <a:latin typeface="Microsoft Sans Serif"/>
                <a:cs typeface="Microsoft Sans Serif"/>
              </a:rPr>
              <a:t>only </a:t>
            </a:r>
            <a:r>
              <a:rPr sz="2200" spc="-30" dirty="0">
                <a:latin typeface="Microsoft Sans Serif"/>
                <a:cs typeface="Microsoft Sans Serif"/>
              </a:rPr>
              <a:t> </a:t>
            </a:r>
            <a:r>
              <a:rPr sz="2200" spc="-50" dirty="0">
                <a:latin typeface="Microsoft Sans Serif"/>
                <a:cs typeface="Microsoft Sans Serif"/>
              </a:rPr>
              <a:t>unique</a:t>
            </a:r>
            <a:r>
              <a:rPr sz="2200" spc="65" dirty="0">
                <a:latin typeface="Microsoft Sans Serif"/>
                <a:cs typeface="Microsoft Sans Serif"/>
              </a:rPr>
              <a:t> </a:t>
            </a:r>
            <a:r>
              <a:rPr sz="2200" spc="-75" dirty="0">
                <a:latin typeface="Microsoft Sans Serif"/>
                <a:cs typeface="Microsoft Sans Serif"/>
              </a:rPr>
              <a:t>launch</a:t>
            </a:r>
            <a:r>
              <a:rPr sz="2200" spc="60" dirty="0">
                <a:latin typeface="Microsoft Sans Serif"/>
                <a:cs typeface="Microsoft Sans Serif"/>
              </a:rPr>
              <a:t> </a:t>
            </a:r>
            <a:r>
              <a:rPr sz="2200" spc="-60" dirty="0">
                <a:latin typeface="Microsoft Sans Serif"/>
                <a:cs typeface="Microsoft Sans Serif"/>
              </a:rPr>
              <a:t>sites</a:t>
            </a:r>
            <a:r>
              <a:rPr sz="2200" spc="70" dirty="0">
                <a:latin typeface="Microsoft Sans Serif"/>
                <a:cs typeface="Microsoft Sans Serif"/>
              </a:rPr>
              <a:t> </a:t>
            </a:r>
            <a:r>
              <a:rPr sz="2200" spc="-30" dirty="0">
                <a:latin typeface="Microsoft Sans Serif"/>
                <a:cs typeface="Microsoft Sans Serif"/>
              </a:rPr>
              <a:t>from</a:t>
            </a:r>
            <a:r>
              <a:rPr sz="2200" spc="60" dirty="0">
                <a:latin typeface="Microsoft Sans Serif"/>
                <a:cs typeface="Microsoft Sans Serif"/>
              </a:rPr>
              <a:t> </a:t>
            </a:r>
            <a:r>
              <a:rPr sz="2200" spc="-30" dirty="0">
                <a:latin typeface="Microsoft Sans Serif"/>
                <a:cs typeface="Microsoft Sans Serif"/>
              </a:rPr>
              <a:t>the </a:t>
            </a:r>
            <a:r>
              <a:rPr sz="2200" spc="-570" dirty="0">
                <a:latin typeface="Microsoft Sans Serif"/>
                <a:cs typeface="Microsoft Sans Serif"/>
              </a:rPr>
              <a:t> </a:t>
            </a:r>
            <a:r>
              <a:rPr sz="2200" spc="-155" dirty="0">
                <a:latin typeface="Microsoft Sans Serif"/>
                <a:cs typeface="Microsoft Sans Serif"/>
              </a:rPr>
              <a:t>SpaceX</a:t>
            </a:r>
            <a:r>
              <a:rPr sz="2200" spc="75" dirty="0">
                <a:latin typeface="Microsoft Sans Serif"/>
                <a:cs typeface="Microsoft Sans Serif"/>
              </a:rPr>
              <a:t> </a:t>
            </a:r>
            <a:r>
              <a:rPr sz="2200" spc="-55" dirty="0">
                <a:latin typeface="Microsoft Sans Serif"/>
                <a:cs typeface="Microsoft Sans Serif"/>
              </a:rPr>
              <a:t>data.</a:t>
            </a:r>
            <a:endParaRPr sz="2200">
              <a:latin typeface="Microsoft Sans Serif"/>
              <a:cs typeface="Microsoft Sans Serif"/>
            </a:endParaRPr>
          </a:p>
        </p:txBody>
      </p:sp>
      <p:pic>
        <p:nvPicPr>
          <p:cNvPr id="4" name="object 4"/>
          <p:cNvPicPr/>
          <p:nvPr/>
        </p:nvPicPr>
        <p:blipFill>
          <a:blip r:embed="rId2" cstate="print"/>
          <a:stretch>
            <a:fillRect/>
          </a:stretch>
        </p:blipFill>
        <p:spPr>
          <a:xfrm>
            <a:off x="5295319" y="2196715"/>
            <a:ext cx="6253212" cy="353442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26</a:t>
            </a:fld>
            <a:endParaRPr spc="7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7277734" cy="589280"/>
          </a:xfrm>
          <a:prstGeom prst="rect">
            <a:avLst/>
          </a:prstGeom>
        </p:spPr>
        <p:txBody>
          <a:bodyPr vert="horz" wrap="square" lIns="0" tIns="12700" rIns="0" bIns="0" rtlCol="0">
            <a:spAutoFit/>
          </a:bodyPr>
          <a:lstStyle/>
          <a:p>
            <a:pPr marL="12700">
              <a:lnSpc>
                <a:spcPct val="100000"/>
              </a:lnSpc>
              <a:spcBef>
                <a:spcPts val="100"/>
              </a:spcBef>
            </a:pPr>
            <a:r>
              <a:rPr sz="3700" spc="-155" dirty="0"/>
              <a:t>Launch</a:t>
            </a:r>
            <a:r>
              <a:rPr sz="3700" spc="114" dirty="0"/>
              <a:t> </a:t>
            </a:r>
            <a:r>
              <a:rPr sz="3700" spc="-130" dirty="0"/>
              <a:t>Site</a:t>
            </a:r>
            <a:r>
              <a:rPr sz="3700" spc="120" dirty="0"/>
              <a:t> </a:t>
            </a:r>
            <a:r>
              <a:rPr sz="3700" spc="-229" dirty="0"/>
              <a:t>Names</a:t>
            </a:r>
            <a:r>
              <a:rPr sz="3700" spc="125" dirty="0"/>
              <a:t> </a:t>
            </a:r>
            <a:r>
              <a:rPr sz="3700" spc="-80" dirty="0"/>
              <a:t>Begin</a:t>
            </a:r>
            <a:r>
              <a:rPr sz="3700" spc="114" dirty="0"/>
              <a:t> </a:t>
            </a:r>
            <a:r>
              <a:rPr sz="3700" spc="5" dirty="0"/>
              <a:t>with</a:t>
            </a:r>
            <a:r>
              <a:rPr sz="3700" spc="120" dirty="0"/>
              <a:t> </a:t>
            </a:r>
            <a:r>
              <a:rPr sz="3700" spc="-235" dirty="0"/>
              <a:t>'CCA'</a:t>
            </a:r>
            <a:endParaRPr sz="3700"/>
          </a:p>
        </p:txBody>
      </p:sp>
      <p:sp>
        <p:nvSpPr>
          <p:cNvPr id="3" name="object 3"/>
          <p:cNvSpPr txBox="1"/>
          <p:nvPr/>
        </p:nvSpPr>
        <p:spPr>
          <a:xfrm>
            <a:off x="848751" y="5274805"/>
            <a:ext cx="9364980" cy="690245"/>
          </a:xfrm>
          <a:prstGeom prst="rect">
            <a:avLst/>
          </a:prstGeom>
        </p:spPr>
        <p:txBody>
          <a:bodyPr vert="horz" wrap="square" lIns="0" tIns="12700" rIns="0" bIns="0" rtlCol="0">
            <a:spAutoFit/>
          </a:bodyPr>
          <a:lstStyle/>
          <a:p>
            <a:pPr marL="241300" indent="-228600">
              <a:lnSpc>
                <a:spcPts val="2615"/>
              </a:lnSpc>
              <a:spcBef>
                <a:spcPts val="10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query</a:t>
            </a:r>
            <a:r>
              <a:rPr sz="2200" spc="85" dirty="0">
                <a:solidFill>
                  <a:srgbClr val="292929"/>
                </a:solidFill>
                <a:latin typeface="Microsoft Sans Serif"/>
                <a:cs typeface="Microsoft Sans Serif"/>
              </a:rPr>
              <a:t> </a:t>
            </a:r>
            <a:r>
              <a:rPr sz="2200" spc="-85" dirty="0">
                <a:solidFill>
                  <a:srgbClr val="292929"/>
                </a:solidFill>
                <a:latin typeface="Microsoft Sans Serif"/>
                <a:cs typeface="Microsoft Sans Serif"/>
              </a:rPr>
              <a:t>above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display</a:t>
            </a:r>
            <a:r>
              <a:rPr sz="2200" spc="85" dirty="0">
                <a:solidFill>
                  <a:srgbClr val="292929"/>
                </a:solidFill>
                <a:latin typeface="Microsoft Sans Serif"/>
                <a:cs typeface="Microsoft Sans Serif"/>
              </a:rPr>
              <a:t> </a:t>
            </a:r>
            <a:r>
              <a:rPr sz="2200" spc="105" dirty="0">
                <a:solidFill>
                  <a:srgbClr val="292929"/>
                </a:solidFill>
                <a:latin typeface="Microsoft Sans Serif"/>
                <a:cs typeface="Microsoft Sans Serif"/>
              </a:rPr>
              <a:t>5</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records</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where</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begin</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endParaRPr sz="2200" dirty="0">
              <a:latin typeface="Microsoft Sans Serif"/>
              <a:cs typeface="Microsoft Sans Serif"/>
            </a:endParaRPr>
          </a:p>
          <a:p>
            <a:pPr marL="241300">
              <a:lnSpc>
                <a:spcPts val="2615"/>
              </a:lnSpc>
            </a:pPr>
            <a:r>
              <a:rPr sz="2200" spc="-145" dirty="0">
                <a:solidFill>
                  <a:srgbClr val="292929"/>
                </a:solidFill>
                <a:latin typeface="Microsoft Sans Serif"/>
                <a:cs typeface="Microsoft Sans Serif"/>
              </a:rPr>
              <a:t>`CCA`</a:t>
            </a:r>
            <a:endParaRPr sz="2200" dirty="0">
              <a:latin typeface="Microsoft Sans Serif"/>
              <a:cs typeface="Microsoft Sans Serif"/>
            </a:endParaRPr>
          </a:p>
        </p:txBody>
      </p:sp>
      <p:pic>
        <p:nvPicPr>
          <p:cNvPr id="4" name="object 4"/>
          <p:cNvPicPr/>
          <p:nvPr/>
        </p:nvPicPr>
        <p:blipFill>
          <a:blip r:embed="rId2" cstate="print"/>
          <a:stretch>
            <a:fillRect/>
          </a:stretch>
        </p:blipFill>
        <p:spPr>
          <a:xfrm>
            <a:off x="867265" y="1626374"/>
            <a:ext cx="10028373" cy="329360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27</a:t>
            </a:fld>
            <a:endParaRPr spc="7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3856990" cy="589280"/>
          </a:xfrm>
          <a:prstGeom prst="rect">
            <a:avLst/>
          </a:prstGeom>
        </p:spPr>
        <p:txBody>
          <a:bodyPr vert="horz" wrap="square" lIns="0" tIns="12700" rIns="0" bIns="0" rtlCol="0">
            <a:spAutoFit/>
          </a:bodyPr>
          <a:lstStyle/>
          <a:p>
            <a:pPr marL="12700">
              <a:lnSpc>
                <a:spcPct val="100000"/>
              </a:lnSpc>
              <a:spcBef>
                <a:spcPts val="100"/>
              </a:spcBef>
            </a:pPr>
            <a:r>
              <a:rPr sz="3700" spc="-135" dirty="0"/>
              <a:t>Total</a:t>
            </a:r>
            <a:r>
              <a:rPr sz="3700" spc="110" dirty="0"/>
              <a:t> </a:t>
            </a:r>
            <a:r>
              <a:rPr sz="3700" spc="-150" dirty="0"/>
              <a:t>Payload</a:t>
            </a:r>
            <a:r>
              <a:rPr sz="3700" spc="114" dirty="0"/>
              <a:t> </a:t>
            </a:r>
            <a:r>
              <a:rPr sz="3700" spc="-229" dirty="0"/>
              <a:t>Mass</a:t>
            </a:r>
            <a:endParaRPr sz="3700"/>
          </a:p>
        </p:txBody>
      </p:sp>
      <p:sp>
        <p:nvSpPr>
          <p:cNvPr id="3" name="object 3"/>
          <p:cNvSpPr txBox="1"/>
          <p:nvPr/>
        </p:nvSpPr>
        <p:spPr>
          <a:xfrm>
            <a:off x="848750" y="1844547"/>
            <a:ext cx="9043035" cy="693420"/>
          </a:xfrm>
          <a:prstGeom prst="rect">
            <a:avLst/>
          </a:prstGeom>
        </p:spPr>
        <p:txBody>
          <a:bodyPr vert="horz" wrap="square" lIns="0" tIns="25400" rIns="0" bIns="0" rtlCol="0">
            <a:spAutoFit/>
          </a:bodyPr>
          <a:lstStyle/>
          <a:p>
            <a:pPr marL="241300" marR="5080" indent="-228600">
              <a:lnSpc>
                <a:spcPts val="2620"/>
              </a:lnSpc>
              <a:spcBef>
                <a:spcPts val="200"/>
              </a:spcBef>
              <a:buFont typeface="Arial MT"/>
              <a:buChar char="•"/>
              <a:tabLst>
                <a:tab pos="240665" algn="l"/>
                <a:tab pos="241300" algn="l"/>
              </a:tabLst>
            </a:pPr>
            <a:r>
              <a:rPr sz="2200" spc="-24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calculated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total</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by</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boosters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from</a:t>
            </a:r>
            <a:r>
              <a:rPr sz="2200" spc="70" dirty="0">
                <a:solidFill>
                  <a:srgbClr val="292929"/>
                </a:solidFill>
                <a:latin typeface="Microsoft Sans Serif"/>
                <a:cs typeface="Microsoft Sans Serif"/>
              </a:rPr>
              <a:t> </a:t>
            </a:r>
            <a:r>
              <a:rPr sz="2200" spc="-180" dirty="0">
                <a:solidFill>
                  <a:srgbClr val="292929"/>
                </a:solidFill>
                <a:latin typeface="Microsoft Sans Serif"/>
                <a:cs typeface="Microsoft Sans Serif"/>
              </a:rPr>
              <a:t>NASA</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as</a:t>
            </a:r>
            <a:r>
              <a:rPr sz="2200" spc="80" dirty="0">
                <a:solidFill>
                  <a:srgbClr val="292929"/>
                </a:solidFill>
                <a:latin typeface="Microsoft Sans Serif"/>
                <a:cs typeface="Microsoft Sans Serif"/>
              </a:rPr>
              <a:t> </a:t>
            </a:r>
            <a:r>
              <a:rPr sz="2200" spc="100" dirty="0">
                <a:solidFill>
                  <a:srgbClr val="292929"/>
                </a:solidFill>
                <a:latin typeface="Microsoft Sans Serif"/>
                <a:cs typeface="Microsoft Sans Serif"/>
              </a:rPr>
              <a:t>45596 </a:t>
            </a:r>
            <a:r>
              <a:rPr sz="2200" spc="-57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query</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below</a:t>
            </a:r>
            <a:endParaRPr sz="2200">
              <a:latin typeface="Microsoft Sans Serif"/>
              <a:cs typeface="Microsoft Sans Serif"/>
            </a:endParaRPr>
          </a:p>
        </p:txBody>
      </p:sp>
      <p:pic>
        <p:nvPicPr>
          <p:cNvPr id="4" name="object 4"/>
          <p:cNvPicPr/>
          <p:nvPr/>
        </p:nvPicPr>
        <p:blipFill>
          <a:blip r:embed="rId2" cstate="print"/>
          <a:stretch>
            <a:fillRect/>
          </a:stretch>
        </p:blipFill>
        <p:spPr>
          <a:xfrm>
            <a:off x="1858944" y="2833180"/>
            <a:ext cx="7415268" cy="294214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28</a:t>
            </a:fld>
            <a:endParaRPr spc="7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208" y="332231"/>
            <a:ext cx="11286744" cy="2206751"/>
          </a:xfrm>
          <a:prstGeom prst="rect">
            <a:avLst/>
          </a:prstGeom>
        </p:spPr>
      </p:pic>
      <p:grpSp>
        <p:nvGrpSpPr>
          <p:cNvPr id="3" name="object 3"/>
          <p:cNvGrpSpPr/>
          <p:nvPr/>
        </p:nvGrpSpPr>
        <p:grpSpPr>
          <a:xfrm>
            <a:off x="548065" y="358775"/>
            <a:ext cx="11180445" cy="2102485"/>
            <a:chOff x="548065" y="358775"/>
            <a:chExt cx="11180445" cy="2102485"/>
          </a:xfrm>
        </p:grpSpPr>
        <p:sp>
          <p:nvSpPr>
            <p:cNvPr id="4" name="object 4"/>
            <p:cNvSpPr/>
            <p:nvPr/>
          </p:nvSpPr>
          <p:spPr>
            <a:xfrm>
              <a:off x="554415" y="365125"/>
              <a:ext cx="11167745" cy="2089785"/>
            </a:xfrm>
            <a:custGeom>
              <a:avLst/>
              <a:gdLst/>
              <a:ahLst/>
              <a:cxnLst/>
              <a:rect l="l" t="t" r="r" b="b"/>
              <a:pathLst>
                <a:path w="11167745" h="2089785">
                  <a:moveTo>
                    <a:pt x="11167446" y="0"/>
                  </a:moveTo>
                  <a:lnTo>
                    <a:pt x="0" y="0"/>
                  </a:lnTo>
                  <a:lnTo>
                    <a:pt x="0" y="2089316"/>
                  </a:lnTo>
                  <a:lnTo>
                    <a:pt x="11167446" y="2089316"/>
                  </a:lnTo>
                  <a:lnTo>
                    <a:pt x="11167446" y="0"/>
                  </a:lnTo>
                  <a:close/>
                </a:path>
              </a:pathLst>
            </a:custGeom>
            <a:solidFill>
              <a:srgbClr val="FFFFFF"/>
            </a:solidFill>
          </p:spPr>
          <p:txBody>
            <a:bodyPr wrap="square" lIns="0" tIns="0" rIns="0" bIns="0" rtlCol="0"/>
            <a:lstStyle/>
            <a:p>
              <a:endParaRPr/>
            </a:p>
          </p:txBody>
        </p:sp>
        <p:sp>
          <p:nvSpPr>
            <p:cNvPr id="5" name="object 5"/>
            <p:cNvSpPr/>
            <p:nvPr/>
          </p:nvSpPr>
          <p:spPr>
            <a:xfrm>
              <a:off x="554415" y="365125"/>
              <a:ext cx="11167745" cy="2089785"/>
            </a:xfrm>
            <a:custGeom>
              <a:avLst/>
              <a:gdLst/>
              <a:ahLst/>
              <a:cxnLst/>
              <a:rect l="l" t="t" r="r" b="b"/>
              <a:pathLst>
                <a:path w="11167745" h="2089785">
                  <a:moveTo>
                    <a:pt x="0" y="0"/>
                  </a:moveTo>
                  <a:lnTo>
                    <a:pt x="11167447" y="0"/>
                  </a:lnTo>
                  <a:lnTo>
                    <a:pt x="11167447" y="2089317"/>
                  </a:lnTo>
                  <a:lnTo>
                    <a:pt x="0" y="2089317"/>
                  </a:lnTo>
                  <a:lnTo>
                    <a:pt x="0" y="0"/>
                  </a:lnTo>
                  <a:close/>
                </a:path>
              </a:pathLst>
            </a:custGeom>
            <a:ln w="12700">
              <a:solidFill>
                <a:srgbClr val="DEDEDE"/>
              </a:solidFill>
            </a:ln>
          </p:spPr>
          <p:txBody>
            <a:bodyPr wrap="square" lIns="0" tIns="0" rIns="0" bIns="0" rtlCol="0"/>
            <a:lstStyle/>
            <a:p>
              <a:endParaRPr/>
            </a:p>
          </p:txBody>
        </p:sp>
      </p:grpSp>
      <p:sp>
        <p:nvSpPr>
          <p:cNvPr id="6" name="object 6"/>
          <p:cNvSpPr txBox="1">
            <a:spLocks noGrp="1"/>
          </p:cNvSpPr>
          <p:nvPr>
            <p:ph type="title"/>
          </p:nvPr>
        </p:nvSpPr>
        <p:spPr>
          <a:xfrm>
            <a:off x="1125485" y="882396"/>
            <a:ext cx="2698115" cy="958215"/>
          </a:xfrm>
          <a:prstGeom prst="rect">
            <a:avLst/>
          </a:prstGeom>
        </p:spPr>
        <p:txBody>
          <a:bodyPr vert="horz" wrap="square" lIns="0" tIns="63500" rIns="0" bIns="0" rtlCol="0">
            <a:spAutoFit/>
          </a:bodyPr>
          <a:lstStyle/>
          <a:p>
            <a:pPr marL="12700" marR="5080">
              <a:lnSpc>
                <a:spcPts val="3500"/>
              </a:lnSpc>
              <a:spcBef>
                <a:spcPts val="500"/>
              </a:spcBef>
            </a:pPr>
            <a:r>
              <a:rPr sz="3200" spc="-25" dirty="0">
                <a:solidFill>
                  <a:srgbClr val="000000"/>
                </a:solidFill>
                <a:latin typeface="Calibri Light"/>
                <a:cs typeface="Calibri Light"/>
              </a:rPr>
              <a:t>Average</a:t>
            </a:r>
            <a:r>
              <a:rPr sz="3200" spc="-70" dirty="0">
                <a:solidFill>
                  <a:srgbClr val="000000"/>
                </a:solidFill>
                <a:latin typeface="Calibri Light"/>
                <a:cs typeface="Calibri Light"/>
              </a:rPr>
              <a:t> </a:t>
            </a:r>
            <a:r>
              <a:rPr sz="3200" spc="-20" dirty="0">
                <a:solidFill>
                  <a:srgbClr val="000000"/>
                </a:solidFill>
                <a:latin typeface="Calibri Light"/>
                <a:cs typeface="Calibri Light"/>
              </a:rPr>
              <a:t>Payload </a:t>
            </a:r>
            <a:r>
              <a:rPr sz="3200" spc="-705" dirty="0">
                <a:solidFill>
                  <a:srgbClr val="000000"/>
                </a:solidFill>
                <a:latin typeface="Calibri Light"/>
                <a:cs typeface="Calibri Light"/>
              </a:rPr>
              <a:t> </a:t>
            </a:r>
            <a:r>
              <a:rPr sz="3200" spc="-5" dirty="0">
                <a:solidFill>
                  <a:srgbClr val="000000"/>
                </a:solidFill>
                <a:latin typeface="Calibri Light"/>
                <a:cs typeface="Calibri Light"/>
              </a:rPr>
              <a:t>Mass</a:t>
            </a:r>
            <a:r>
              <a:rPr sz="3200" spc="-25" dirty="0">
                <a:solidFill>
                  <a:srgbClr val="000000"/>
                </a:solidFill>
                <a:latin typeface="Calibri Light"/>
                <a:cs typeface="Calibri Light"/>
              </a:rPr>
              <a:t> </a:t>
            </a:r>
            <a:r>
              <a:rPr sz="3200" spc="-10" dirty="0">
                <a:solidFill>
                  <a:srgbClr val="000000"/>
                </a:solidFill>
                <a:latin typeface="Calibri Light"/>
                <a:cs typeface="Calibri Light"/>
              </a:rPr>
              <a:t>by</a:t>
            </a:r>
            <a:r>
              <a:rPr sz="3200" spc="-20" dirty="0">
                <a:solidFill>
                  <a:srgbClr val="000000"/>
                </a:solidFill>
                <a:latin typeface="Calibri Light"/>
                <a:cs typeface="Calibri Light"/>
              </a:rPr>
              <a:t> </a:t>
            </a:r>
            <a:r>
              <a:rPr sz="3200" dirty="0">
                <a:solidFill>
                  <a:srgbClr val="000000"/>
                </a:solidFill>
                <a:latin typeface="Calibri Light"/>
                <a:cs typeface="Calibri Light"/>
              </a:rPr>
              <a:t>F9</a:t>
            </a:r>
            <a:r>
              <a:rPr sz="3200" spc="-20" dirty="0">
                <a:solidFill>
                  <a:srgbClr val="000000"/>
                </a:solidFill>
                <a:latin typeface="Calibri Light"/>
                <a:cs typeface="Calibri Light"/>
              </a:rPr>
              <a:t> </a:t>
            </a:r>
            <a:r>
              <a:rPr sz="3200" dirty="0">
                <a:solidFill>
                  <a:srgbClr val="000000"/>
                </a:solidFill>
                <a:latin typeface="Calibri Light"/>
                <a:cs typeface="Calibri Light"/>
              </a:rPr>
              <a:t>v1.1</a:t>
            </a:r>
            <a:endParaRPr sz="3200">
              <a:latin typeface="Calibri Light"/>
              <a:cs typeface="Calibri Light"/>
            </a:endParaRPr>
          </a:p>
        </p:txBody>
      </p:sp>
      <p:grpSp>
        <p:nvGrpSpPr>
          <p:cNvPr id="7" name="object 7"/>
          <p:cNvGrpSpPr/>
          <p:nvPr/>
        </p:nvGrpSpPr>
        <p:grpSpPr>
          <a:xfrm>
            <a:off x="490407" y="678262"/>
            <a:ext cx="4493895" cy="1463040"/>
            <a:chOff x="490407" y="678262"/>
            <a:chExt cx="4493895" cy="1463040"/>
          </a:xfrm>
        </p:grpSpPr>
        <p:sp>
          <p:nvSpPr>
            <p:cNvPr id="8" name="object 8"/>
            <p:cNvSpPr/>
            <p:nvPr/>
          </p:nvSpPr>
          <p:spPr>
            <a:xfrm>
              <a:off x="490407" y="1057738"/>
              <a:ext cx="128270" cy="704215"/>
            </a:xfrm>
            <a:custGeom>
              <a:avLst/>
              <a:gdLst/>
              <a:ahLst/>
              <a:cxnLst/>
              <a:rect l="l" t="t" r="r" b="b"/>
              <a:pathLst>
                <a:path w="128270" h="704214">
                  <a:moveTo>
                    <a:pt x="128015" y="0"/>
                  </a:moveTo>
                  <a:lnTo>
                    <a:pt x="0" y="0"/>
                  </a:lnTo>
                  <a:lnTo>
                    <a:pt x="0" y="704088"/>
                  </a:lnTo>
                  <a:lnTo>
                    <a:pt x="128015" y="704088"/>
                  </a:lnTo>
                  <a:lnTo>
                    <a:pt x="128015" y="0"/>
                  </a:lnTo>
                  <a:close/>
                </a:path>
              </a:pathLst>
            </a:custGeom>
            <a:solidFill>
              <a:srgbClr val="ED7D31"/>
            </a:solidFill>
          </p:spPr>
          <p:txBody>
            <a:bodyPr wrap="square" lIns="0" tIns="0" rIns="0" bIns="0" rtlCol="0"/>
            <a:lstStyle/>
            <a:p>
              <a:endParaRPr/>
            </a:p>
          </p:txBody>
        </p:sp>
        <p:sp>
          <p:nvSpPr>
            <p:cNvPr id="9" name="object 9"/>
            <p:cNvSpPr/>
            <p:nvPr/>
          </p:nvSpPr>
          <p:spPr>
            <a:xfrm>
              <a:off x="4965917" y="678262"/>
              <a:ext cx="18415" cy="1463040"/>
            </a:xfrm>
            <a:custGeom>
              <a:avLst/>
              <a:gdLst/>
              <a:ahLst/>
              <a:cxnLst/>
              <a:rect l="l" t="t" r="r" b="b"/>
              <a:pathLst>
                <a:path w="18414" h="1463039">
                  <a:moveTo>
                    <a:pt x="18287" y="0"/>
                  </a:moveTo>
                  <a:lnTo>
                    <a:pt x="0" y="0"/>
                  </a:lnTo>
                  <a:lnTo>
                    <a:pt x="0" y="1463039"/>
                  </a:lnTo>
                  <a:lnTo>
                    <a:pt x="18287" y="1463039"/>
                  </a:lnTo>
                  <a:lnTo>
                    <a:pt x="18287" y="0"/>
                  </a:lnTo>
                  <a:close/>
                </a:path>
              </a:pathLst>
            </a:custGeom>
            <a:solidFill>
              <a:srgbClr val="D5D5D5"/>
            </a:solidFill>
          </p:spPr>
          <p:txBody>
            <a:bodyPr wrap="square" lIns="0" tIns="0" rIns="0" bIns="0" rtlCol="0"/>
            <a:lstStyle/>
            <a:p>
              <a:endParaRPr/>
            </a:p>
          </p:txBody>
        </p:sp>
      </p:grpSp>
      <p:sp>
        <p:nvSpPr>
          <p:cNvPr id="10" name="object 10"/>
          <p:cNvSpPr txBox="1"/>
          <p:nvPr/>
        </p:nvSpPr>
        <p:spPr>
          <a:xfrm>
            <a:off x="5429904" y="898651"/>
            <a:ext cx="5754370" cy="543560"/>
          </a:xfrm>
          <a:prstGeom prst="rect">
            <a:avLst/>
          </a:prstGeom>
        </p:spPr>
        <p:txBody>
          <a:bodyPr vert="horz" wrap="square" lIns="0" tIns="45720" rIns="0" bIns="0" rtlCol="0">
            <a:spAutoFit/>
          </a:bodyPr>
          <a:lstStyle/>
          <a:p>
            <a:pPr marL="241300" marR="5080" indent="-228600">
              <a:lnSpc>
                <a:spcPts val="1920"/>
              </a:lnSpc>
              <a:spcBef>
                <a:spcPts val="360"/>
              </a:spcBef>
              <a:buFont typeface="Arial MT"/>
              <a:buChar char="•"/>
              <a:tabLst>
                <a:tab pos="240665" algn="l"/>
                <a:tab pos="241300" algn="l"/>
              </a:tabLst>
            </a:pPr>
            <a:r>
              <a:rPr sz="1800" spc="-35" dirty="0">
                <a:latin typeface="Calibri"/>
                <a:cs typeface="Calibri"/>
              </a:rPr>
              <a:t>We</a:t>
            </a:r>
            <a:r>
              <a:rPr sz="1800" spc="10" dirty="0">
                <a:latin typeface="Calibri"/>
                <a:cs typeface="Calibri"/>
              </a:rPr>
              <a:t> </a:t>
            </a:r>
            <a:r>
              <a:rPr sz="1800" spc="-10" dirty="0">
                <a:latin typeface="Calibri"/>
                <a:cs typeface="Calibri"/>
              </a:rPr>
              <a:t>calculated</a:t>
            </a:r>
            <a:r>
              <a:rPr sz="1800" spc="15" dirty="0">
                <a:latin typeface="Calibri"/>
                <a:cs typeface="Calibri"/>
              </a:rPr>
              <a:t> </a:t>
            </a:r>
            <a:r>
              <a:rPr sz="1800" dirty="0">
                <a:latin typeface="Calibri"/>
                <a:cs typeface="Calibri"/>
              </a:rPr>
              <a:t>the</a:t>
            </a:r>
            <a:r>
              <a:rPr sz="1800" spc="15" dirty="0">
                <a:latin typeface="Calibri"/>
                <a:cs typeface="Calibri"/>
              </a:rPr>
              <a:t> </a:t>
            </a:r>
            <a:r>
              <a:rPr sz="1800" spc="-20" dirty="0">
                <a:latin typeface="Calibri"/>
                <a:cs typeface="Calibri"/>
              </a:rPr>
              <a:t>average</a:t>
            </a:r>
            <a:r>
              <a:rPr sz="1800" spc="15" dirty="0">
                <a:latin typeface="Calibri"/>
                <a:cs typeface="Calibri"/>
              </a:rPr>
              <a:t> </a:t>
            </a:r>
            <a:r>
              <a:rPr sz="1800" spc="-10" dirty="0">
                <a:latin typeface="Calibri"/>
                <a:cs typeface="Calibri"/>
              </a:rPr>
              <a:t>payload</a:t>
            </a:r>
            <a:r>
              <a:rPr sz="1800" spc="15" dirty="0">
                <a:latin typeface="Calibri"/>
                <a:cs typeface="Calibri"/>
              </a:rPr>
              <a:t> </a:t>
            </a:r>
            <a:r>
              <a:rPr sz="1800" spc="-5" dirty="0">
                <a:latin typeface="Calibri"/>
                <a:cs typeface="Calibri"/>
              </a:rPr>
              <a:t>mass</a:t>
            </a:r>
            <a:r>
              <a:rPr sz="1800" spc="5" dirty="0">
                <a:latin typeface="Calibri"/>
                <a:cs typeface="Calibri"/>
              </a:rPr>
              <a:t> </a:t>
            </a:r>
            <a:r>
              <a:rPr sz="1800" spc="-5" dirty="0">
                <a:latin typeface="Calibri"/>
                <a:cs typeface="Calibri"/>
              </a:rPr>
              <a:t>carried</a:t>
            </a:r>
            <a:r>
              <a:rPr sz="1800" spc="10" dirty="0">
                <a:latin typeface="Calibri"/>
                <a:cs typeface="Calibri"/>
              </a:rPr>
              <a:t> </a:t>
            </a:r>
            <a:r>
              <a:rPr sz="1800" spc="-5" dirty="0">
                <a:latin typeface="Calibri"/>
                <a:cs typeface="Calibri"/>
              </a:rPr>
              <a:t>by</a:t>
            </a:r>
            <a:r>
              <a:rPr sz="1800" spc="5" dirty="0">
                <a:latin typeface="Calibri"/>
                <a:cs typeface="Calibri"/>
              </a:rPr>
              <a:t> </a:t>
            </a:r>
            <a:r>
              <a:rPr sz="1800" spc="-10" dirty="0">
                <a:latin typeface="Calibri"/>
                <a:cs typeface="Calibri"/>
              </a:rPr>
              <a:t>booster </a:t>
            </a:r>
            <a:r>
              <a:rPr sz="1800" spc="-390" dirty="0">
                <a:latin typeface="Calibri"/>
                <a:cs typeface="Calibri"/>
              </a:rPr>
              <a:t> </a:t>
            </a:r>
            <a:r>
              <a:rPr sz="1800" spc="-10" dirty="0">
                <a:latin typeface="Calibri"/>
                <a:cs typeface="Calibri"/>
              </a:rPr>
              <a:t>version</a:t>
            </a:r>
            <a:r>
              <a:rPr sz="1800" spc="5" dirty="0">
                <a:latin typeface="Calibri"/>
                <a:cs typeface="Calibri"/>
              </a:rPr>
              <a:t> </a:t>
            </a:r>
            <a:r>
              <a:rPr sz="1800" spc="-5" dirty="0">
                <a:latin typeface="Calibri"/>
                <a:cs typeface="Calibri"/>
              </a:rPr>
              <a:t>F9</a:t>
            </a:r>
            <a:r>
              <a:rPr sz="1800" spc="5" dirty="0">
                <a:latin typeface="Calibri"/>
                <a:cs typeface="Calibri"/>
              </a:rPr>
              <a:t> </a:t>
            </a:r>
            <a:r>
              <a:rPr sz="1800" spc="-5" dirty="0">
                <a:latin typeface="Calibri"/>
                <a:cs typeface="Calibri"/>
              </a:rPr>
              <a:t>v1.1</a:t>
            </a:r>
            <a:r>
              <a:rPr sz="1800" spc="5" dirty="0">
                <a:latin typeface="Calibri"/>
                <a:cs typeface="Calibri"/>
              </a:rPr>
              <a:t> </a:t>
            </a:r>
            <a:r>
              <a:rPr sz="1800" dirty="0">
                <a:latin typeface="Calibri"/>
                <a:cs typeface="Calibri"/>
              </a:rPr>
              <a:t>as </a:t>
            </a:r>
            <a:r>
              <a:rPr sz="1800" spc="-5" dirty="0">
                <a:latin typeface="Calibri"/>
                <a:cs typeface="Calibri"/>
              </a:rPr>
              <a:t>2928.4</a:t>
            </a:r>
            <a:endParaRPr sz="1800">
              <a:latin typeface="Calibri"/>
              <a:cs typeface="Calibri"/>
            </a:endParaRPr>
          </a:p>
        </p:txBody>
      </p:sp>
      <p:pic>
        <p:nvPicPr>
          <p:cNvPr id="11" name="object 11"/>
          <p:cNvPicPr/>
          <p:nvPr/>
        </p:nvPicPr>
        <p:blipFill>
          <a:blip r:embed="rId3" cstate="print"/>
          <a:stretch>
            <a:fillRect/>
          </a:stretch>
        </p:blipFill>
        <p:spPr>
          <a:xfrm>
            <a:off x="1837543" y="2814329"/>
            <a:ext cx="8637413" cy="3226989"/>
          </a:xfrm>
          <a:prstGeom prst="rect">
            <a:avLst/>
          </a:prstGeom>
        </p:spPr>
      </p:pic>
      <p:sp>
        <p:nvSpPr>
          <p:cNvPr id="12" name="object 12"/>
          <p:cNvSpPr txBox="1"/>
          <p:nvPr/>
        </p:nvSpPr>
        <p:spPr>
          <a:xfrm>
            <a:off x="11067415" y="6428920"/>
            <a:ext cx="231775" cy="211454"/>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7F7F7F"/>
                </a:solidFill>
                <a:latin typeface="Calibri"/>
                <a:cs typeface="Calibri"/>
              </a:rPr>
              <a:t>29</a:t>
            </a:fld>
            <a:endParaRPr sz="1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3883660" cy="589280"/>
          </a:xfrm>
          <a:prstGeom prst="rect">
            <a:avLst/>
          </a:prstGeom>
        </p:spPr>
        <p:txBody>
          <a:bodyPr vert="horz" wrap="square" lIns="0" tIns="12700" rIns="0" bIns="0" rtlCol="0">
            <a:spAutoFit/>
          </a:bodyPr>
          <a:lstStyle/>
          <a:p>
            <a:pPr marL="12700">
              <a:lnSpc>
                <a:spcPct val="100000"/>
              </a:lnSpc>
              <a:spcBef>
                <a:spcPts val="100"/>
              </a:spcBef>
            </a:pPr>
            <a:r>
              <a:rPr sz="3700" spc="-160" dirty="0"/>
              <a:t>Executive</a:t>
            </a:r>
            <a:r>
              <a:rPr sz="3700" spc="55" dirty="0"/>
              <a:t> </a:t>
            </a:r>
            <a:r>
              <a:rPr sz="3700" spc="-180" dirty="0"/>
              <a:t>Summary</a:t>
            </a:r>
            <a:endParaRPr sz="3700"/>
          </a:p>
        </p:txBody>
      </p:sp>
      <p:sp>
        <p:nvSpPr>
          <p:cNvPr id="4" name="object 4"/>
          <p:cNvSpPr txBox="1"/>
          <p:nvPr/>
        </p:nvSpPr>
        <p:spPr>
          <a:xfrm>
            <a:off x="11204924" y="6101139"/>
            <a:ext cx="199390" cy="255904"/>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DDB"/>
                </a:solidFill>
                <a:latin typeface="Microsoft Sans Serif"/>
                <a:cs typeface="Microsoft Sans Serif"/>
              </a:rPr>
              <a:t>3</a:t>
            </a:fld>
            <a:endParaRPr sz="1600">
              <a:latin typeface="Microsoft Sans Serif"/>
              <a:cs typeface="Microsoft Sans Serif"/>
            </a:endParaRPr>
          </a:p>
        </p:txBody>
      </p:sp>
      <p:sp>
        <p:nvSpPr>
          <p:cNvPr id="3" name="object 3"/>
          <p:cNvSpPr txBox="1"/>
          <p:nvPr/>
        </p:nvSpPr>
        <p:spPr>
          <a:xfrm>
            <a:off x="848751" y="1309653"/>
            <a:ext cx="5272405" cy="5105244"/>
          </a:xfrm>
          <a:prstGeom prst="rect">
            <a:avLst/>
          </a:prstGeom>
        </p:spPr>
        <p:txBody>
          <a:bodyPr vert="horz" wrap="square" lIns="0" tIns="161290" rIns="0" bIns="0" rtlCol="0">
            <a:spAutoFit/>
          </a:bodyPr>
          <a:lstStyle/>
          <a:p>
            <a:pPr marL="227965" marR="2018030" indent="-227965" algn="r">
              <a:lnSpc>
                <a:spcPct val="100000"/>
              </a:lnSpc>
              <a:spcBef>
                <a:spcPts val="1270"/>
              </a:spcBef>
              <a:buFont typeface="Arial MT"/>
              <a:buChar char="•"/>
              <a:tabLst>
                <a:tab pos="227965" algn="l"/>
                <a:tab pos="228600" algn="l"/>
              </a:tabLst>
            </a:pPr>
            <a:r>
              <a:rPr sz="2000" spc="-100" dirty="0">
                <a:solidFill>
                  <a:srgbClr val="292929"/>
                </a:solidFill>
                <a:latin typeface="Microsoft Sans Serif"/>
                <a:cs typeface="Microsoft Sans Serif"/>
              </a:rPr>
              <a:t>Summary</a:t>
            </a:r>
            <a:r>
              <a:rPr sz="2000" spc="7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325" dirty="0">
                <a:solidFill>
                  <a:srgbClr val="292929"/>
                </a:solidFill>
                <a:latin typeface="Microsoft Sans Serif"/>
                <a:cs typeface="Microsoft Sans Serif"/>
              </a:rPr>
              <a:t> </a:t>
            </a:r>
            <a:r>
              <a:rPr sz="2000" spc="-35" dirty="0">
                <a:solidFill>
                  <a:srgbClr val="292929"/>
                </a:solidFill>
                <a:latin typeface="Microsoft Sans Serif"/>
                <a:cs typeface="Microsoft Sans Serif"/>
              </a:rPr>
              <a:t>methodologies</a:t>
            </a:r>
            <a:endParaRPr sz="2000" dirty="0">
              <a:latin typeface="Microsoft Sans Serif"/>
              <a:cs typeface="Microsoft Sans Serif"/>
            </a:endParaRPr>
          </a:p>
          <a:p>
            <a:pPr marL="285750" marR="1992630" lvl="1" indent="-285750" algn="r">
              <a:lnSpc>
                <a:spcPct val="100000"/>
              </a:lnSpc>
              <a:spcBef>
                <a:spcPts val="994"/>
              </a:spcBef>
              <a:buFont typeface="Wingdings" panose="05000000000000000000" pitchFamily="2" charset="2"/>
              <a:buChar char="§"/>
              <a:tabLst>
                <a:tab pos="227965" algn="l"/>
                <a:tab pos="228600" algn="l"/>
              </a:tabLst>
            </a:pPr>
            <a:r>
              <a:rPr sz="1700" spc="-45" dirty="0">
                <a:solidFill>
                  <a:srgbClr val="292929"/>
                </a:solidFill>
                <a:latin typeface="Microsoft Sans Serif"/>
                <a:cs typeface="Microsoft Sans Serif"/>
              </a:rPr>
              <a:t>Data</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Collection</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through</a:t>
            </a:r>
            <a:r>
              <a:rPr sz="1700" spc="60" dirty="0">
                <a:solidFill>
                  <a:srgbClr val="292929"/>
                </a:solidFill>
                <a:latin typeface="Microsoft Sans Serif"/>
                <a:cs typeface="Microsoft Sans Serif"/>
              </a:rPr>
              <a:t> </a:t>
            </a:r>
            <a:r>
              <a:rPr sz="1700" spc="-110" dirty="0">
                <a:solidFill>
                  <a:srgbClr val="292929"/>
                </a:solidFill>
                <a:latin typeface="Microsoft Sans Serif"/>
                <a:cs typeface="Microsoft Sans Serif"/>
              </a:rPr>
              <a:t>API</a:t>
            </a:r>
            <a:endParaRPr sz="1700" dirty="0">
              <a:latin typeface="Microsoft Sans Serif"/>
              <a:cs typeface="Microsoft Sans Serif"/>
            </a:endParaRPr>
          </a:p>
          <a:p>
            <a:pPr marL="755650" lvl="1" indent="-285750">
              <a:lnSpc>
                <a:spcPct val="100000"/>
              </a:lnSpc>
              <a:spcBef>
                <a:spcPts val="1080"/>
              </a:spcBef>
              <a:buFont typeface="Wingdings" panose="05000000000000000000" pitchFamily="2" charset="2"/>
              <a:buChar char="§"/>
              <a:tabLst>
                <a:tab pos="697865" algn="l"/>
                <a:tab pos="698500" algn="l"/>
              </a:tabLst>
            </a:pPr>
            <a:r>
              <a:rPr sz="1700" spc="-45" dirty="0">
                <a:solidFill>
                  <a:srgbClr val="292929"/>
                </a:solidFill>
                <a:latin typeface="Microsoft Sans Serif"/>
                <a:cs typeface="Microsoft Sans Serif"/>
              </a:rPr>
              <a:t>Data</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Collection</a:t>
            </a:r>
            <a:r>
              <a:rPr sz="1700" spc="5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55" dirty="0">
                <a:solidFill>
                  <a:srgbClr val="292929"/>
                </a:solidFill>
                <a:latin typeface="Microsoft Sans Serif"/>
                <a:cs typeface="Microsoft Sans Serif"/>
              </a:rPr>
              <a:t> </a:t>
            </a:r>
            <a:r>
              <a:rPr sz="1700" spc="-110" dirty="0">
                <a:solidFill>
                  <a:srgbClr val="292929"/>
                </a:solidFill>
                <a:latin typeface="Microsoft Sans Serif"/>
                <a:cs typeface="Microsoft Sans Serif"/>
              </a:rPr>
              <a:t>Web</a:t>
            </a:r>
            <a:r>
              <a:rPr sz="1700" spc="60" dirty="0">
                <a:solidFill>
                  <a:srgbClr val="292929"/>
                </a:solidFill>
                <a:latin typeface="Microsoft Sans Serif"/>
                <a:cs typeface="Microsoft Sans Serif"/>
              </a:rPr>
              <a:t> </a:t>
            </a:r>
            <a:r>
              <a:rPr sz="1700" spc="-55" dirty="0">
                <a:solidFill>
                  <a:srgbClr val="292929"/>
                </a:solidFill>
                <a:latin typeface="Microsoft Sans Serif"/>
                <a:cs typeface="Microsoft Sans Serif"/>
              </a:rPr>
              <a:t>Scraping</a:t>
            </a:r>
            <a:endParaRPr sz="1700" dirty="0">
              <a:latin typeface="Microsoft Sans Serif"/>
              <a:cs typeface="Microsoft Sans Serif"/>
            </a:endParaRPr>
          </a:p>
          <a:p>
            <a:pPr marL="755650" lvl="1" indent="-285750">
              <a:lnSpc>
                <a:spcPct val="100000"/>
              </a:lnSpc>
              <a:spcBef>
                <a:spcPts val="960"/>
              </a:spcBef>
              <a:buFont typeface="Wingdings" panose="05000000000000000000" pitchFamily="2" charset="2"/>
              <a:buChar char="§"/>
              <a:tabLst>
                <a:tab pos="697865" algn="l"/>
                <a:tab pos="698500" algn="l"/>
              </a:tabLst>
            </a:pPr>
            <a:r>
              <a:rPr sz="1700" spc="-45" dirty="0">
                <a:solidFill>
                  <a:srgbClr val="292929"/>
                </a:solidFill>
                <a:latin typeface="Microsoft Sans Serif"/>
                <a:cs typeface="Microsoft Sans Serif"/>
              </a:rPr>
              <a:t>Data</a:t>
            </a:r>
            <a:r>
              <a:rPr sz="1700" spc="30" dirty="0">
                <a:solidFill>
                  <a:srgbClr val="292929"/>
                </a:solidFill>
                <a:latin typeface="Microsoft Sans Serif"/>
                <a:cs typeface="Microsoft Sans Serif"/>
              </a:rPr>
              <a:t> </a:t>
            </a:r>
            <a:r>
              <a:rPr sz="1700" spc="-50" dirty="0">
                <a:solidFill>
                  <a:srgbClr val="292929"/>
                </a:solidFill>
                <a:latin typeface="Microsoft Sans Serif"/>
                <a:cs typeface="Microsoft Sans Serif"/>
              </a:rPr>
              <a:t>Wrangling</a:t>
            </a:r>
            <a:endParaRPr sz="1700" dirty="0">
              <a:latin typeface="Microsoft Sans Serif"/>
              <a:cs typeface="Microsoft Sans Serif"/>
            </a:endParaRPr>
          </a:p>
          <a:p>
            <a:pPr marL="755650" lvl="1" indent="-285750">
              <a:lnSpc>
                <a:spcPct val="100000"/>
              </a:lnSpc>
              <a:spcBef>
                <a:spcPts val="960"/>
              </a:spcBef>
              <a:buFont typeface="Wingdings" panose="05000000000000000000" pitchFamily="2" charset="2"/>
              <a:buChar char="§"/>
              <a:tabLst>
                <a:tab pos="697865" algn="l"/>
                <a:tab pos="698500" algn="l"/>
              </a:tabLst>
            </a:pPr>
            <a:r>
              <a:rPr sz="1700" spc="-30" dirty="0">
                <a:solidFill>
                  <a:srgbClr val="292929"/>
                </a:solidFill>
                <a:latin typeface="Microsoft Sans Serif"/>
                <a:cs typeface="Microsoft Sans Serif"/>
              </a:rPr>
              <a:t>Exploratory</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Data</a:t>
            </a:r>
            <a:r>
              <a:rPr sz="1700" spc="60" dirty="0">
                <a:solidFill>
                  <a:srgbClr val="292929"/>
                </a:solidFill>
                <a:latin typeface="Microsoft Sans Serif"/>
                <a:cs typeface="Microsoft Sans Serif"/>
              </a:rPr>
              <a:t> </a:t>
            </a:r>
            <a:r>
              <a:rPr sz="1700" spc="-60" dirty="0">
                <a:solidFill>
                  <a:srgbClr val="292929"/>
                </a:solidFill>
                <a:latin typeface="Microsoft Sans Serif"/>
                <a:cs typeface="Microsoft Sans Serif"/>
              </a:rPr>
              <a:t>Analysis</a:t>
            </a:r>
            <a:r>
              <a:rPr sz="1700" spc="6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50" dirty="0">
                <a:solidFill>
                  <a:srgbClr val="292929"/>
                </a:solidFill>
                <a:latin typeface="Microsoft Sans Serif"/>
                <a:cs typeface="Microsoft Sans Serif"/>
              </a:rPr>
              <a:t> </a:t>
            </a:r>
            <a:r>
              <a:rPr sz="1700" spc="-155" dirty="0">
                <a:solidFill>
                  <a:srgbClr val="292929"/>
                </a:solidFill>
                <a:latin typeface="Microsoft Sans Serif"/>
                <a:cs typeface="Microsoft Sans Serif"/>
              </a:rPr>
              <a:t>SQL</a:t>
            </a:r>
            <a:endParaRPr sz="1700" dirty="0">
              <a:latin typeface="Microsoft Sans Serif"/>
              <a:cs typeface="Microsoft Sans Serif"/>
            </a:endParaRPr>
          </a:p>
          <a:p>
            <a:pPr marL="755650" lvl="1" indent="-285750">
              <a:lnSpc>
                <a:spcPct val="100000"/>
              </a:lnSpc>
              <a:spcBef>
                <a:spcPts val="1055"/>
              </a:spcBef>
              <a:buFont typeface="Wingdings" panose="05000000000000000000" pitchFamily="2" charset="2"/>
              <a:buChar char="§"/>
              <a:tabLst>
                <a:tab pos="697865" algn="l"/>
                <a:tab pos="698500" algn="l"/>
              </a:tabLst>
            </a:pPr>
            <a:r>
              <a:rPr sz="1700" spc="-30" dirty="0">
                <a:solidFill>
                  <a:srgbClr val="292929"/>
                </a:solidFill>
                <a:latin typeface="Microsoft Sans Serif"/>
                <a:cs typeface="Microsoft Sans Serif"/>
              </a:rPr>
              <a:t>Exploratory</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Data</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Analysis</a:t>
            </a:r>
            <a:r>
              <a:rPr sz="1700" spc="7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Data</a:t>
            </a:r>
            <a:r>
              <a:rPr sz="1700" spc="75" dirty="0">
                <a:solidFill>
                  <a:srgbClr val="292929"/>
                </a:solidFill>
                <a:latin typeface="Microsoft Sans Serif"/>
                <a:cs typeface="Microsoft Sans Serif"/>
              </a:rPr>
              <a:t> </a:t>
            </a:r>
            <a:r>
              <a:rPr sz="1700" spc="-35" dirty="0">
                <a:solidFill>
                  <a:srgbClr val="292929"/>
                </a:solidFill>
                <a:latin typeface="Microsoft Sans Serif"/>
                <a:cs typeface="Microsoft Sans Serif"/>
              </a:rPr>
              <a:t>Visualization</a:t>
            </a:r>
            <a:endParaRPr sz="1700" dirty="0">
              <a:latin typeface="Microsoft Sans Serif"/>
              <a:cs typeface="Microsoft Sans Serif"/>
            </a:endParaRPr>
          </a:p>
          <a:p>
            <a:pPr marL="755650" lvl="1" indent="-285750">
              <a:lnSpc>
                <a:spcPct val="100000"/>
              </a:lnSpc>
              <a:spcBef>
                <a:spcPts val="960"/>
              </a:spcBef>
              <a:buFont typeface="Wingdings" panose="05000000000000000000" pitchFamily="2" charset="2"/>
              <a:buChar char="§"/>
              <a:tabLst>
                <a:tab pos="697865" algn="l"/>
                <a:tab pos="698500" algn="l"/>
              </a:tabLst>
            </a:pPr>
            <a:r>
              <a:rPr sz="1700" spc="-40" dirty="0">
                <a:solidFill>
                  <a:srgbClr val="292929"/>
                </a:solidFill>
                <a:latin typeface="Microsoft Sans Serif"/>
                <a:cs typeface="Microsoft Sans Serif"/>
              </a:rPr>
              <a:t>Interactive</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Visual</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Analytics</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Folium</a:t>
            </a:r>
            <a:endParaRPr sz="1700" dirty="0">
              <a:latin typeface="Microsoft Sans Serif"/>
              <a:cs typeface="Microsoft Sans Serif"/>
            </a:endParaRPr>
          </a:p>
          <a:p>
            <a:pPr marL="755650" lvl="1" indent="-285750">
              <a:lnSpc>
                <a:spcPct val="100000"/>
              </a:lnSpc>
              <a:spcBef>
                <a:spcPts val="960"/>
              </a:spcBef>
              <a:buFont typeface="Wingdings" panose="05000000000000000000" pitchFamily="2" charset="2"/>
              <a:buChar char="§"/>
              <a:tabLst>
                <a:tab pos="697865" algn="l"/>
                <a:tab pos="698500" algn="l"/>
              </a:tabLst>
            </a:pPr>
            <a:r>
              <a:rPr sz="1700" spc="-70" dirty="0">
                <a:solidFill>
                  <a:srgbClr val="292929"/>
                </a:solidFill>
                <a:latin typeface="Microsoft Sans Serif"/>
                <a:cs typeface="Microsoft Sans Serif"/>
              </a:rPr>
              <a:t>Machine</a:t>
            </a:r>
            <a:r>
              <a:rPr sz="1700" spc="50" dirty="0">
                <a:solidFill>
                  <a:srgbClr val="292929"/>
                </a:solidFill>
                <a:latin typeface="Microsoft Sans Serif"/>
                <a:cs typeface="Microsoft Sans Serif"/>
              </a:rPr>
              <a:t> </a:t>
            </a:r>
            <a:r>
              <a:rPr sz="1700" spc="-40" dirty="0">
                <a:solidFill>
                  <a:srgbClr val="292929"/>
                </a:solidFill>
                <a:latin typeface="Microsoft Sans Serif"/>
                <a:cs typeface="Microsoft Sans Serif"/>
              </a:rPr>
              <a:t>Learning</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Prediction</a:t>
            </a:r>
            <a:endParaRPr sz="1700" dirty="0">
              <a:latin typeface="Microsoft Sans Serif"/>
              <a:cs typeface="Microsoft Sans Serif"/>
            </a:endParaRPr>
          </a:p>
          <a:p>
            <a:pPr marL="241300" indent="-228600">
              <a:lnSpc>
                <a:spcPct val="100000"/>
              </a:lnSpc>
              <a:spcBef>
                <a:spcPts val="950"/>
              </a:spcBef>
              <a:buFont typeface="Arial MT"/>
              <a:buChar char="•"/>
              <a:tabLst>
                <a:tab pos="240665" algn="l"/>
                <a:tab pos="241300" algn="l"/>
              </a:tabLst>
            </a:pPr>
            <a:r>
              <a:rPr sz="2000" spc="-100" dirty="0">
                <a:solidFill>
                  <a:srgbClr val="292929"/>
                </a:solidFill>
                <a:latin typeface="Microsoft Sans Serif"/>
                <a:cs typeface="Microsoft Sans Serif"/>
              </a:rPr>
              <a:t>Summary</a:t>
            </a:r>
            <a:r>
              <a:rPr sz="2000" spc="55"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310" dirty="0">
                <a:solidFill>
                  <a:srgbClr val="292929"/>
                </a:solidFill>
                <a:latin typeface="Microsoft Sans Serif"/>
                <a:cs typeface="Microsoft Sans Serif"/>
              </a:rPr>
              <a:t> </a:t>
            </a:r>
            <a:r>
              <a:rPr sz="2000" spc="-35" dirty="0">
                <a:solidFill>
                  <a:srgbClr val="292929"/>
                </a:solidFill>
                <a:latin typeface="Microsoft Sans Serif"/>
                <a:cs typeface="Microsoft Sans Serif"/>
              </a:rPr>
              <a:t>all</a:t>
            </a:r>
            <a:r>
              <a:rPr sz="2000" spc="50" dirty="0">
                <a:solidFill>
                  <a:srgbClr val="292929"/>
                </a:solidFill>
                <a:latin typeface="Microsoft Sans Serif"/>
                <a:cs typeface="Microsoft Sans Serif"/>
              </a:rPr>
              <a:t> </a:t>
            </a:r>
            <a:r>
              <a:rPr sz="2000" spc="-55" dirty="0">
                <a:solidFill>
                  <a:srgbClr val="292929"/>
                </a:solidFill>
                <a:latin typeface="Microsoft Sans Serif"/>
                <a:cs typeface="Microsoft Sans Serif"/>
              </a:rPr>
              <a:t>results</a:t>
            </a:r>
            <a:endParaRPr sz="2000" dirty="0">
              <a:latin typeface="Microsoft Sans Serif"/>
              <a:cs typeface="Microsoft Sans Serif"/>
            </a:endParaRPr>
          </a:p>
          <a:p>
            <a:pPr marL="755650" lvl="1" indent="-285750">
              <a:lnSpc>
                <a:spcPct val="100000"/>
              </a:lnSpc>
              <a:spcBef>
                <a:spcPts val="994"/>
              </a:spcBef>
              <a:buFont typeface="Wingdings" panose="05000000000000000000" pitchFamily="2" charset="2"/>
              <a:buChar char="§"/>
              <a:tabLst>
                <a:tab pos="697865" algn="l"/>
                <a:tab pos="698500" algn="l"/>
              </a:tabLst>
            </a:pPr>
            <a:r>
              <a:rPr sz="1700" spc="-30" dirty="0">
                <a:solidFill>
                  <a:srgbClr val="292929"/>
                </a:solidFill>
                <a:latin typeface="Microsoft Sans Serif"/>
                <a:cs typeface="Microsoft Sans Serif"/>
              </a:rPr>
              <a:t>Exploratory</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Data</a:t>
            </a:r>
            <a:r>
              <a:rPr sz="1700" spc="60" dirty="0">
                <a:solidFill>
                  <a:srgbClr val="292929"/>
                </a:solidFill>
                <a:latin typeface="Microsoft Sans Serif"/>
                <a:cs typeface="Microsoft Sans Serif"/>
              </a:rPr>
              <a:t> </a:t>
            </a:r>
            <a:r>
              <a:rPr sz="1700" spc="-60" dirty="0">
                <a:solidFill>
                  <a:srgbClr val="292929"/>
                </a:solidFill>
                <a:latin typeface="Microsoft Sans Serif"/>
                <a:cs typeface="Microsoft Sans Serif"/>
              </a:rPr>
              <a:t>Analysis</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result</a:t>
            </a:r>
            <a:endParaRPr sz="1700" dirty="0">
              <a:latin typeface="Microsoft Sans Serif"/>
              <a:cs typeface="Microsoft Sans Serif"/>
            </a:endParaRPr>
          </a:p>
          <a:p>
            <a:pPr marL="755650" lvl="1" indent="-285750">
              <a:lnSpc>
                <a:spcPct val="100000"/>
              </a:lnSpc>
              <a:spcBef>
                <a:spcPts val="960"/>
              </a:spcBef>
              <a:buFont typeface="Wingdings" panose="05000000000000000000" pitchFamily="2" charset="2"/>
              <a:buChar char="§"/>
              <a:tabLst>
                <a:tab pos="697865" algn="l"/>
                <a:tab pos="698500" algn="l"/>
              </a:tabLst>
            </a:pPr>
            <a:r>
              <a:rPr sz="1700" spc="-40" dirty="0">
                <a:solidFill>
                  <a:srgbClr val="292929"/>
                </a:solidFill>
                <a:latin typeface="Microsoft Sans Serif"/>
                <a:cs typeface="Microsoft Sans Serif"/>
              </a:rPr>
              <a:t>Interactive</a:t>
            </a:r>
            <a:r>
              <a:rPr sz="1700" spc="65" dirty="0">
                <a:solidFill>
                  <a:srgbClr val="292929"/>
                </a:solidFill>
                <a:latin typeface="Microsoft Sans Serif"/>
                <a:cs typeface="Microsoft Sans Serif"/>
              </a:rPr>
              <a:t> </a:t>
            </a:r>
            <a:r>
              <a:rPr sz="1700" spc="-50" dirty="0">
                <a:solidFill>
                  <a:srgbClr val="292929"/>
                </a:solidFill>
                <a:latin typeface="Microsoft Sans Serif"/>
                <a:cs typeface="Microsoft Sans Serif"/>
              </a:rPr>
              <a:t>analytics</a:t>
            </a:r>
            <a:r>
              <a:rPr sz="1700" spc="7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screenshots</a:t>
            </a:r>
            <a:endParaRPr sz="1700" dirty="0">
              <a:latin typeface="Microsoft Sans Serif"/>
              <a:cs typeface="Microsoft Sans Serif"/>
            </a:endParaRPr>
          </a:p>
          <a:p>
            <a:pPr marL="755650" lvl="1" indent="-285750">
              <a:lnSpc>
                <a:spcPct val="100000"/>
              </a:lnSpc>
              <a:spcBef>
                <a:spcPts val="1080"/>
              </a:spcBef>
              <a:buFont typeface="Wingdings" panose="05000000000000000000" pitchFamily="2" charset="2"/>
              <a:buChar char="§"/>
              <a:tabLst>
                <a:tab pos="697865" algn="l"/>
                <a:tab pos="698500" algn="l"/>
              </a:tabLst>
            </a:pPr>
            <a:r>
              <a:rPr sz="1700" spc="-45" dirty="0">
                <a:solidFill>
                  <a:srgbClr val="292929"/>
                </a:solidFill>
                <a:latin typeface="Microsoft Sans Serif"/>
                <a:cs typeface="Microsoft Sans Serif"/>
              </a:rPr>
              <a:t>Predictive</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Analytics</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result</a:t>
            </a:r>
            <a:endParaRPr sz="1700" dirty="0">
              <a:latin typeface="Microsoft Sans Serif"/>
              <a:cs typeface="Microsoft Sans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1208" y="332231"/>
            <a:ext cx="11287125" cy="2207260"/>
            <a:chOff x="521208" y="332231"/>
            <a:chExt cx="11287125" cy="2207260"/>
          </a:xfrm>
        </p:grpSpPr>
        <p:pic>
          <p:nvPicPr>
            <p:cNvPr id="3" name="object 3"/>
            <p:cNvPicPr/>
            <p:nvPr/>
          </p:nvPicPr>
          <p:blipFill>
            <a:blip r:embed="rId2" cstate="print"/>
            <a:stretch>
              <a:fillRect/>
            </a:stretch>
          </p:blipFill>
          <p:spPr>
            <a:xfrm>
              <a:off x="521208" y="332231"/>
              <a:ext cx="11286744" cy="2206751"/>
            </a:xfrm>
            <a:prstGeom prst="rect">
              <a:avLst/>
            </a:prstGeom>
          </p:spPr>
        </p:pic>
        <p:sp>
          <p:nvSpPr>
            <p:cNvPr id="4" name="object 4"/>
            <p:cNvSpPr/>
            <p:nvPr/>
          </p:nvSpPr>
          <p:spPr>
            <a:xfrm>
              <a:off x="554415" y="365124"/>
              <a:ext cx="11167745" cy="2089785"/>
            </a:xfrm>
            <a:custGeom>
              <a:avLst/>
              <a:gdLst/>
              <a:ahLst/>
              <a:cxnLst/>
              <a:rect l="l" t="t" r="r" b="b"/>
              <a:pathLst>
                <a:path w="11167745" h="2089785">
                  <a:moveTo>
                    <a:pt x="11167446" y="0"/>
                  </a:moveTo>
                  <a:lnTo>
                    <a:pt x="0" y="0"/>
                  </a:lnTo>
                  <a:lnTo>
                    <a:pt x="0" y="2089316"/>
                  </a:lnTo>
                  <a:lnTo>
                    <a:pt x="11167446" y="2089316"/>
                  </a:lnTo>
                  <a:lnTo>
                    <a:pt x="11167446" y="0"/>
                  </a:lnTo>
                  <a:close/>
                </a:path>
              </a:pathLst>
            </a:custGeom>
            <a:solidFill>
              <a:srgbClr val="FFFFFF"/>
            </a:solidFill>
          </p:spPr>
          <p:txBody>
            <a:bodyPr wrap="square" lIns="0" tIns="0" rIns="0" bIns="0" rtlCol="0"/>
            <a:lstStyle/>
            <a:p>
              <a:endParaRPr/>
            </a:p>
          </p:txBody>
        </p:sp>
        <p:sp>
          <p:nvSpPr>
            <p:cNvPr id="5" name="object 5"/>
            <p:cNvSpPr/>
            <p:nvPr/>
          </p:nvSpPr>
          <p:spPr>
            <a:xfrm>
              <a:off x="554415" y="365124"/>
              <a:ext cx="11167745" cy="2089785"/>
            </a:xfrm>
            <a:custGeom>
              <a:avLst/>
              <a:gdLst/>
              <a:ahLst/>
              <a:cxnLst/>
              <a:rect l="l" t="t" r="r" b="b"/>
              <a:pathLst>
                <a:path w="11167745" h="2089785">
                  <a:moveTo>
                    <a:pt x="0" y="0"/>
                  </a:moveTo>
                  <a:lnTo>
                    <a:pt x="11167447" y="0"/>
                  </a:lnTo>
                  <a:lnTo>
                    <a:pt x="11167447" y="2089317"/>
                  </a:lnTo>
                  <a:lnTo>
                    <a:pt x="0" y="2089317"/>
                  </a:lnTo>
                  <a:lnTo>
                    <a:pt x="0" y="0"/>
                  </a:lnTo>
                  <a:close/>
                </a:path>
              </a:pathLst>
            </a:custGeom>
            <a:ln w="12700">
              <a:solidFill>
                <a:srgbClr val="DEDEDE"/>
              </a:solidFill>
            </a:ln>
          </p:spPr>
          <p:txBody>
            <a:bodyPr wrap="square" lIns="0" tIns="0" rIns="0" bIns="0" rtlCol="0"/>
            <a:lstStyle/>
            <a:p>
              <a:endParaRPr/>
            </a:p>
          </p:txBody>
        </p:sp>
      </p:grpSp>
      <p:sp>
        <p:nvSpPr>
          <p:cNvPr id="6" name="object 6"/>
          <p:cNvSpPr txBox="1">
            <a:spLocks noGrp="1"/>
          </p:cNvSpPr>
          <p:nvPr>
            <p:ph type="title"/>
          </p:nvPr>
        </p:nvSpPr>
        <p:spPr>
          <a:xfrm>
            <a:off x="1125485" y="662939"/>
            <a:ext cx="2628265" cy="1388110"/>
          </a:xfrm>
          <a:prstGeom prst="rect">
            <a:avLst/>
          </a:prstGeom>
        </p:spPr>
        <p:txBody>
          <a:bodyPr vert="horz" wrap="square" lIns="0" tIns="62865" rIns="0" bIns="0" rtlCol="0">
            <a:spAutoFit/>
          </a:bodyPr>
          <a:lstStyle/>
          <a:p>
            <a:pPr marL="12700" marR="5080">
              <a:lnSpc>
                <a:spcPct val="89700"/>
              </a:lnSpc>
              <a:spcBef>
                <a:spcPts val="495"/>
              </a:spcBef>
            </a:pPr>
            <a:r>
              <a:rPr sz="3200" spc="-25" dirty="0">
                <a:solidFill>
                  <a:srgbClr val="000000"/>
                </a:solidFill>
                <a:latin typeface="Calibri Light"/>
                <a:cs typeface="Calibri Light"/>
              </a:rPr>
              <a:t>First </a:t>
            </a:r>
            <a:r>
              <a:rPr sz="3200" spc="-5" dirty="0">
                <a:solidFill>
                  <a:srgbClr val="000000"/>
                </a:solidFill>
                <a:latin typeface="Calibri Light"/>
                <a:cs typeface="Calibri Light"/>
              </a:rPr>
              <a:t>Successful </a:t>
            </a:r>
            <a:r>
              <a:rPr sz="3200" dirty="0">
                <a:solidFill>
                  <a:srgbClr val="000000"/>
                </a:solidFill>
                <a:latin typeface="Calibri Light"/>
                <a:cs typeface="Calibri Light"/>
              </a:rPr>
              <a:t> </a:t>
            </a:r>
            <a:r>
              <a:rPr sz="3200" spc="-15" dirty="0">
                <a:solidFill>
                  <a:srgbClr val="000000"/>
                </a:solidFill>
                <a:latin typeface="Calibri Light"/>
                <a:cs typeface="Calibri Light"/>
              </a:rPr>
              <a:t>Ground</a:t>
            </a:r>
            <a:r>
              <a:rPr sz="3200" spc="-70" dirty="0">
                <a:solidFill>
                  <a:srgbClr val="000000"/>
                </a:solidFill>
                <a:latin typeface="Calibri Light"/>
                <a:cs typeface="Calibri Light"/>
              </a:rPr>
              <a:t> </a:t>
            </a:r>
            <a:r>
              <a:rPr sz="3200" dirty="0">
                <a:solidFill>
                  <a:srgbClr val="000000"/>
                </a:solidFill>
                <a:latin typeface="Calibri Light"/>
                <a:cs typeface="Calibri Light"/>
              </a:rPr>
              <a:t>Landing </a:t>
            </a:r>
            <a:r>
              <a:rPr sz="3200" spc="-710" dirty="0">
                <a:solidFill>
                  <a:srgbClr val="000000"/>
                </a:solidFill>
                <a:latin typeface="Calibri Light"/>
                <a:cs typeface="Calibri Light"/>
              </a:rPr>
              <a:t> </a:t>
            </a:r>
            <a:r>
              <a:rPr sz="3200" spc="-20" dirty="0">
                <a:solidFill>
                  <a:srgbClr val="000000"/>
                </a:solidFill>
                <a:latin typeface="Calibri Light"/>
                <a:cs typeface="Calibri Light"/>
              </a:rPr>
              <a:t>Date</a:t>
            </a:r>
            <a:endParaRPr sz="3200">
              <a:latin typeface="Calibri Light"/>
              <a:cs typeface="Calibri Light"/>
            </a:endParaRPr>
          </a:p>
        </p:txBody>
      </p:sp>
      <p:grpSp>
        <p:nvGrpSpPr>
          <p:cNvPr id="7" name="object 7"/>
          <p:cNvGrpSpPr/>
          <p:nvPr/>
        </p:nvGrpSpPr>
        <p:grpSpPr>
          <a:xfrm>
            <a:off x="490407" y="678262"/>
            <a:ext cx="4493895" cy="1463040"/>
            <a:chOff x="490407" y="678262"/>
            <a:chExt cx="4493895" cy="1463040"/>
          </a:xfrm>
        </p:grpSpPr>
        <p:sp>
          <p:nvSpPr>
            <p:cNvPr id="8" name="object 8"/>
            <p:cNvSpPr/>
            <p:nvPr/>
          </p:nvSpPr>
          <p:spPr>
            <a:xfrm>
              <a:off x="490407" y="1057738"/>
              <a:ext cx="128270" cy="704215"/>
            </a:xfrm>
            <a:custGeom>
              <a:avLst/>
              <a:gdLst/>
              <a:ahLst/>
              <a:cxnLst/>
              <a:rect l="l" t="t" r="r" b="b"/>
              <a:pathLst>
                <a:path w="128270" h="704214">
                  <a:moveTo>
                    <a:pt x="128015" y="0"/>
                  </a:moveTo>
                  <a:lnTo>
                    <a:pt x="0" y="0"/>
                  </a:lnTo>
                  <a:lnTo>
                    <a:pt x="0" y="704088"/>
                  </a:lnTo>
                  <a:lnTo>
                    <a:pt x="128015" y="704088"/>
                  </a:lnTo>
                  <a:lnTo>
                    <a:pt x="128015" y="0"/>
                  </a:lnTo>
                  <a:close/>
                </a:path>
              </a:pathLst>
            </a:custGeom>
            <a:solidFill>
              <a:srgbClr val="ED7D31"/>
            </a:solidFill>
          </p:spPr>
          <p:txBody>
            <a:bodyPr wrap="square" lIns="0" tIns="0" rIns="0" bIns="0" rtlCol="0"/>
            <a:lstStyle/>
            <a:p>
              <a:endParaRPr/>
            </a:p>
          </p:txBody>
        </p:sp>
        <p:sp>
          <p:nvSpPr>
            <p:cNvPr id="9" name="object 9"/>
            <p:cNvSpPr/>
            <p:nvPr/>
          </p:nvSpPr>
          <p:spPr>
            <a:xfrm>
              <a:off x="4965917" y="678262"/>
              <a:ext cx="18415" cy="1463040"/>
            </a:xfrm>
            <a:custGeom>
              <a:avLst/>
              <a:gdLst/>
              <a:ahLst/>
              <a:cxnLst/>
              <a:rect l="l" t="t" r="r" b="b"/>
              <a:pathLst>
                <a:path w="18414" h="1463039">
                  <a:moveTo>
                    <a:pt x="18287" y="0"/>
                  </a:moveTo>
                  <a:lnTo>
                    <a:pt x="0" y="0"/>
                  </a:lnTo>
                  <a:lnTo>
                    <a:pt x="0" y="1463039"/>
                  </a:lnTo>
                  <a:lnTo>
                    <a:pt x="18287" y="1463039"/>
                  </a:lnTo>
                  <a:lnTo>
                    <a:pt x="18287" y="0"/>
                  </a:lnTo>
                  <a:close/>
                </a:path>
              </a:pathLst>
            </a:custGeom>
            <a:solidFill>
              <a:srgbClr val="D5D5D5"/>
            </a:solidFill>
          </p:spPr>
          <p:txBody>
            <a:bodyPr wrap="square" lIns="0" tIns="0" rIns="0" bIns="0" rtlCol="0"/>
            <a:lstStyle/>
            <a:p>
              <a:endParaRPr/>
            </a:p>
          </p:txBody>
        </p:sp>
      </p:grpSp>
      <p:sp>
        <p:nvSpPr>
          <p:cNvPr id="10" name="object 10"/>
          <p:cNvSpPr txBox="1"/>
          <p:nvPr/>
        </p:nvSpPr>
        <p:spPr>
          <a:xfrm>
            <a:off x="5404504" y="1112011"/>
            <a:ext cx="5626100" cy="541020"/>
          </a:xfrm>
          <a:prstGeom prst="rect">
            <a:avLst/>
          </a:prstGeom>
        </p:spPr>
        <p:txBody>
          <a:bodyPr vert="horz" wrap="square" lIns="0" tIns="48260" rIns="0" bIns="0" rtlCol="0">
            <a:spAutoFit/>
          </a:bodyPr>
          <a:lstStyle/>
          <a:p>
            <a:pPr marL="266700" marR="30480" indent="-228600">
              <a:lnSpc>
                <a:spcPts val="1900"/>
              </a:lnSpc>
              <a:spcBef>
                <a:spcPts val="380"/>
              </a:spcBef>
              <a:buFont typeface="Arial MT"/>
              <a:buChar char="•"/>
              <a:tabLst>
                <a:tab pos="266065" algn="l"/>
                <a:tab pos="266700" algn="l"/>
              </a:tabLst>
            </a:pPr>
            <a:r>
              <a:rPr sz="1800" spc="-35" dirty="0">
                <a:latin typeface="Calibri"/>
                <a:cs typeface="Calibri"/>
              </a:rPr>
              <a:t>We</a:t>
            </a:r>
            <a:r>
              <a:rPr sz="1800" spc="5" dirty="0">
                <a:latin typeface="Calibri"/>
                <a:cs typeface="Calibri"/>
              </a:rPr>
              <a:t> </a:t>
            </a:r>
            <a:r>
              <a:rPr sz="1800" spc="-5" dirty="0">
                <a:latin typeface="Calibri"/>
                <a:cs typeface="Calibri"/>
              </a:rPr>
              <a:t>observed</a:t>
            </a:r>
            <a:r>
              <a:rPr sz="1800" spc="5" dirty="0">
                <a:latin typeface="Calibri"/>
                <a:cs typeface="Calibri"/>
              </a:rPr>
              <a:t> </a:t>
            </a:r>
            <a:r>
              <a:rPr sz="1800" spc="-5" dirty="0">
                <a:latin typeface="Calibri"/>
                <a:cs typeface="Calibri"/>
              </a:rPr>
              <a:t>that</a:t>
            </a:r>
            <a:r>
              <a:rPr sz="1800" dirty="0">
                <a:latin typeface="Calibri"/>
                <a:cs typeface="Calibri"/>
              </a:rPr>
              <a:t> the</a:t>
            </a:r>
            <a:r>
              <a:rPr sz="1800" spc="5" dirty="0">
                <a:latin typeface="Calibri"/>
                <a:cs typeface="Calibri"/>
              </a:rPr>
              <a:t> </a:t>
            </a:r>
            <a:r>
              <a:rPr sz="1800" spc="-10" dirty="0">
                <a:latin typeface="Calibri"/>
                <a:cs typeface="Calibri"/>
              </a:rPr>
              <a:t>dates</a:t>
            </a:r>
            <a:r>
              <a:rPr sz="1800" spc="-5" dirty="0">
                <a:latin typeface="Calibri"/>
                <a:cs typeface="Calibri"/>
              </a:rPr>
              <a:t> </a:t>
            </a:r>
            <a:r>
              <a:rPr sz="1800" dirty="0">
                <a:latin typeface="Calibri"/>
                <a:cs typeface="Calibri"/>
              </a:rPr>
              <a:t>of</a:t>
            </a:r>
            <a:r>
              <a:rPr sz="1800" spc="5" dirty="0">
                <a:latin typeface="Calibri"/>
                <a:cs typeface="Calibri"/>
              </a:rPr>
              <a:t> </a:t>
            </a:r>
            <a:r>
              <a:rPr sz="1800" dirty="0">
                <a:latin typeface="Calibri"/>
                <a:cs typeface="Calibri"/>
              </a:rPr>
              <a:t>the</a:t>
            </a:r>
            <a:r>
              <a:rPr sz="1800" spc="5" dirty="0">
                <a:latin typeface="Calibri"/>
                <a:cs typeface="Calibri"/>
              </a:rPr>
              <a:t> </a:t>
            </a:r>
            <a:r>
              <a:rPr sz="1800" spc="-15" dirty="0">
                <a:latin typeface="Calibri"/>
                <a:cs typeface="Calibri"/>
              </a:rPr>
              <a:t>first</a:t>
            </a:r>
            <a:r>
              <a:rPr sz="1800" spc="-5" dirty="0">
                <a:latin typeface="Calibri"/>
                <a:cs typeface="Calibri"/>
              </a:rPr>
              <a:t> successful</a:t>
            </a:r>
            <a:r>
              <a:rPr sz="1800" spc="5" dirty="0">
                <a:latin typeface="Calibri"/>
                <a:cs typeface="Calibri"/>
              </a:rPr>
              <a:t> </a:t>
            </a:r>
            <a:r>
              <a:rPr sz="1800" dirty="0">
                <a:latin typeface="Calibri"/>
                <a:cs typeface="Calibri"/>
              </a:rPr>
              <a:t>landing </a:t>
            </a:r>
            <a:r>
              <a:rPr sz="1800" spc="-395" dirty="0">
                <a:latin typeface="Calibri"/>
                <a:cs typeface="Calibri"/>
              </a:rPr>
              <a:t> </a:t>
            </a:r>
            <a:r>
              <a:rPr sz="1800" spc="-10" dirty="0">
                <a:latin typeface="Calibri"/>
                <a:cs typeface="Calibri"/>
              </a:rPr>
              <a:t>outcome</a:t>
            </a:r>
            <a:r>
              <a:rPr sz="1800" dirty="0">
                <a:latin typeface="Calibri"/>
                <a:cs typeface="Calibri"/>
              </a:rPr>
              <a:t> on</a:t>
            </a:r>
            <a:r>
              <a:rPr sz="1800" spc="5" dirty="0">
                <a:latin typeface="Calibri"/>
                <a:cs typeface="Calibri"/>
              </a:rPr>
              <a:t> </a:t>
            </a:r>
            <a:r>
              <a:rPr sz="1800" spc="-10" dirty="0">
                <a:latin typeface="Calibri"/>
                <a:cs typeface="Calibri"/>
              </a:rPr>
              <a:t>ground</a:t>
            </a:r>
            <a:r>
              <a:rPr sz="1800" spc="5" dirty="0">
                <a:latin typeface="Calibri"/>
                <a:cs typeface="Calibri"/>
              </a:rPr>
              <a:t> </a:t>
            </a:r>
            <a:r>
              <a:rPr sz="1800" spc="-5" dirty="0">
                <a:latin typeface="Calibri"/>
                <a:cs typeface="Calibri"/>
              </a:rPr>
              <a:t>pad</a:t>
            </a:r>
            <a:r>
              <a:rPr sz="1800" dirty="0">
                <a:latin typeface="Calibri"/>
                <a:cs typeface="Calibri"/>
              </a:rPr>
              <a:t> </a:t>
            </a:r>
            <a:r>
              <a:rPr sz="1800" spc="-10" dirty="0">
                <a:latin typeface="Calibri"/>
                <a:cs typeface="Calibri"/>
              </a:rPr>
              <a:t>was</a:t>
            </a:r>
            <a:r>
              <a:rPr sz="1800" dirty="0">
                <a:latin typeface="Calibri"/>
                <a:cs typeface="Calibri"/>
              </a:rPr>
              <a:t> </a:t>
            </a:r>
            <a:r>
              <a:rPr sz="1800" spc="-5" dirty="0">
                <a:latin typeface="Calibri"/>
                <a:cs typeface="Calibri"/>
              </a:rPr>
              <a:t>22</a:t>
            </a:r>
            <a:r>
              <a:rPr sz="1800" spc="-7" baseline="23148" dirty="0">
                <a:latin typeface="Calibri"/>
                <a:cs typeface="Calibri"/>
              </a:rPr>
              <a:t>nd</a:t>
            </a:r>
            <a:r>
              <a:rPr sz="1800" spc="195" baseline="23148" dirty="0">
                <a:latin typeface="Calibri"/>
                <a:cs typeface="Calibri"/>
              </a:rPr>
              <a:t> </a:t>
            </a:r>
            <a:r>
              <a:rPr sz="1800" dirty="0">
                <a:latin typeface="Calibri"/>
                <a:cs typeface="Calibri"/>
              </a:rPr>
              <a:t>December 2015</a:t>
            </a:r>
            <a:endParaRPr sz="1800">
              <a:latin typeface="Calibri"/>
              <a:cs typeface="Calibri"/>
            </a:endParaRPr>
          </a:p>
        </p:txBody>
      </p:sp>
      <p:pic>
        <p:nvPicPr>
          <p:cNvPr id="11" name="object 11"/>
          <p:cNvPicPr/>
          <p:nvPr/>
        </p:nvPicPr>
        <p:blipFill>
          <a:blip r:embed="rId3" cstate="print"/>
          <a:stretch>
            <a:fillRect/>
          </a:stretch>
        </p:blipFill>
        <p:spPr>
          <a:xfrm>
            <a:off x="1805621" y="2879892"/>
            <a:ext cx="8701557" cy="2900519"/>
          </a:xfrm>
          <a:prstGeom prst="rect">
            <a:avLst/>
          </a:prstGeom>
        </p:spPr>
      </p:pic>
      <p:sp>
        <p:nvSpPr>
          <p:cNvPr id="12" name="object 12"/>
          <p:cNvSpPr txBox="1"/>
          <p:nvPr/>
        </p:nvSpPr>
        <p:spPr>
          <a:xfrm>
            <a:off x="11067415" y="6428920"/>
            <a:ext cx="231775" cy="211454"/>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7F7F7F"/>
                </a:solidFill>
                <a:latin typeface="Calibri"/>
                <a:cs typeface="Calibri"/>
              </a:rPr>
              <a:t>30</a:t>
            </a:fld>
            <a:endParaRPr sz="1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544575"/>
            <a:ext cx="9603740" cy="406400"/>
          </a:xfrm>
          <a:prstGeom prst="rect">
            <a:avLst/>
          </a:prstGeom>
        </p:spPr>
        <p:txBody>
          <a:bodyPr vert="horz" wrap="square" lIns="0" tIns="12700" rIns="0" bIns="0" rtlCol="0">
            <a:spAutoFit/>
          </a:bodyPr>
          <a:lstStyle/>
          <a:p>
            <a:pPr marL="12700">
              <a:lnSpc>
                <a:spcPct val="100000"/>
              </a:lnSpc>
              <a:spcBef>
                <a:spcPts val="100"/>
              </a:spcBef>
            </a:pPr>
            <a:r>
              <a:rPr sz="2500" spc="-120" dirty="0"/>
              <a:t>Successful</a:t>
            </a:r>
            <a:r>
              <a:rPr sz="2500" spc="85" dirty="0"/>
              <a:t> </a:t>
            </a:r>
            <a:r>
              <a:rPr sz="2500" spc="-60" dirty="0"/>
              <a:t>Drone</a:t>
            </a:r>
            <a:r>
              <a:rPr sz="2500" spc="95" dirty="0"/>
              <a:t> </a:t>
            </a:r>
            <a:r>
              <a:rPr sz="2500" spc="-95" dirty="0"/>
              <a:t>Ship</a:t>
            </a:r>
            <a:r>
              <a:rPr sz="2500" spc="100" dirty="0"/>
              <a:t> </a:t>
            </a:r>
            <a:r>
              <a:rPr sz="2500" spc="-55" dirty="0"/>
              <a:t>Landing</a:t>
            </a:r>
            <a:r>
              <a:rPr sz="2500" spc="95" dirty="0"/>
              <a:t> </a:t>
            </a:r>
            <a:r>
              <a:rPr sz="2500" dirty="0"/>
              <a:t>with</a:t>
            </a:r>
            <a:r>
              <a:rPr sz="2500" spc="90" dirty="0"/>
              <a:t> </a:t>
            </a:r>
            <a:r>
              <a:rPr sz="2500" spc="-105" dirty="0"/>
              <a:t>Payload</a:t>
            </a:r>
            <a:r>
              <a:rPr sz="2500" spc="100" dirty="0"/>
              <a:t> </a:t>
            </a:r>
            <a:r>
              <a:rPr sz="2500" spc="-60" dirty="0"/>
              <a:t>between</a:t>
            </a:r>
            <a:r>
              <a:rPr sz="2500" spc="85" dirty="0"/>
              <a:t> </a:t>
            </a:r>
            <a:r>
              <a:rPr sz="2500" spc="114" dirty="0"/>
              <a:t>4000</a:t>
            </a:r>
            <a:r>
              <a:rPr sz="2500" spc="95" dirty="0"/>
              <a:t> </a:t>
            </a:r>
            <a:r>
              <a:rPr sz="2500" spc="-75" dirty="0"/>
              <a:t>and</a:t>
            </a:r>
            <a:r>
              <a:rPr sz="2500" spc="100" dirty="0"/>
              <a:t> </a:t>
            </a:r>
            <a:r>
              <a:rPr sz="2500" spc="114" dirty="0"/>
              <a:t>6000</a:t>
            </a:r>
            <a:endParaRPr sz="2500"/>
          </a:p>
        </p:txBody>
      </p:sp>
      <p:pic>
        <p:nvPicPr>
          <p:cNvPr id="3" name="object 3"/>
          <p:cNvPicPr/>
          <p:nvPr/>
        </p:nvPicPr>
        <p:blipFill>
          <a:blip r:embed="rId2" cstate="print"/>
          <a:stretch>
            <a:fillRect/>
          </a:stretch>
        </p:blipFill>
        <p:spPr>
          <a:xfrm>
            <a:off x="643466" y="1782980"/>
            <a:ext cx="6253214" cy="4284116"/>
          </a:xfrm>
          <a:prstGeom prst="rect">
            <a:avLst/>
          </a:prstGeom>
        </p:spPr>
      </p:pic>
      <p:sp>
        <p:nvSpPr>
          <p:cNvPr id="4" name="object 4"/>
          <p:cNvSpPr txBox="1"/>
          <p:nvPr/>
        </p:nvSpPr>
        <p:spPr>
          <a:xfrm>
            <a:off x="7622791" y="1766315"/>
            <a:ext cx="3808095" cy="2259965"/>
          </a:xfrm>
          <a:prstGeom prst="rect">
            <a:avLst/>
          </a:prstGeom>
        </p:spPr>
        <p:txBody>
          <a:bodyPr vert="horz" wrap="square" lIns="0" tIns="41910" rIns="0" bIns="0" rtlCol="0">
            <a:spAutoFit/>
          </a:bodyPr>
          <a:lstStyle/>
          <a:p>
            <a:pPr marL="241300" marR="5080" indent="-228600">
              <a:lnSpc>
                <a:spcPct val="90400"/>
              </a:lnSpc>
              <a:spcBef>
                <a:spcPts val="330"/>
              </a:spcBef>
              <a:buFont typeface="Arial MT"/>
              <a:buChar char="•"/>
              <a:tabLst>
                <a:tab pos="240665" algn="l"/>
                <a:tab pos="241300" algn="l"/>
              </a:tabLst>
            </a:pPr>
            <a:r>
              <a:rPr sz="2000" spc="-330" dirty="0">
                <a:latin typeface="Microsoft Sans Serif"/>
                <a:cs typeface="Microsoft Sans Serif"/>
              </a:rPr>
              <a:t>W</a:t>
            </a:r>
            <a:r>
              <a:rPr sz="2000" spc="-114" dirty="0">
                <a:latin typeface="Microsoft Sans Serif"/>
                <a:cs typeface="Microsoft Sans Serif"/>
              </a:rPr>
              <a:t>e</a:t>
            </a:r>
            <a:r>
              <a:rPr sz="2000" spc="65" dirty="0">
                <a:latin typeface="Microsoft Sans Serif"/>
                <a:cs typeface="Microsoft Sans Serif"/>
              </a:rPr>
              <a:t> </a:t>
            </a:r>
            <a:r>
              <a:rPr sz="2000" spc="-55" dirty="0">
                <a:latin typeface="Microsoft Sans Serif"/>
                <a:cs typeface="Microsoft Sans Serif"/>
              </a:rPr>
              <a:t>u</a:t>
            </a:r>
            <a:r>
              <a:rPr sz="2000" spc="-130" dirty="0">
                <a:latin typeface="Microsoft Sans Serif"/>
                <a:cs typeface="Microsoft Sans Serif"/>
              </a:rPr>
              <a:t>s</a:t>
            </a:r>
            <a:r>
              <a:rPr sz="2000" spc="-50" dirty="0">
                <a:latin typeface="Microsoft Sans Serif"/>
                <a:cs typeface="Microsoft Sans Serif"/>
              </a:rPr>
              <a:t>ed</a:t>
            </a:r>
            <a:r>
              <a:rPr sz="2000" spc="65" dirty="0">
                <a:latin typeface="Microsoft Sans Serif"/>
                <a:cs typeface="Microsoft Sans Serif"/>
              </a:rPr>
              <a:t> </a:t>
            </a:r>
            <a:r>
              <a:rPr sz="2000" spc="90" dirty="0">
                <a:latin typeface="Microsoft Sans Serif"/>
                <a:cs typeface="Microsoft Sans Serif"/>
              </a:rPr>
              <a:t>t</a:t>
            </a:r>
            <a:r>
              <a:rPr sz="2000" spc="-55" dirty="0">
                <a:latin typeface="Microsoft Sans Serif"/>
                <a:cs typeface="Microsoft Sans Serif"/>
              </a:rPr>
              <a:t>h</a:t>
            </a:r>
            <a:r>
              <a:rPr sz="2000" spc="-114" dirty="0">
                <a:latin typeface="Microsoft Sans Serif"/>
                <a:cs typeface="Microsoft Sans Serif"/>
              </a:rPr>
              <a:t>e</a:t>
            </a:r>
            <a:r>
              <a:rPr sz="2000" spc="65" dirty="0">
                <a:latin typeface="Microsoft Sans Serif"/>
                <a:cs typeface="Microsoft Sans Serif"/>
              </a:rPr>
              <a:t> </a:t>
            </a:r>
            <a:r>
              <a:rPr sz="2925" b="1" spc="-112" baseline="1424" dirty="0">
                <a:latin typeface="Trebuchet MS"/>
                <a:cs typeface="Trebuchet MS"/>
              </a:rPr>
              <a:t>W</a:t>
            </a:r>
            <a:r>
              <a:rPr sz="2925" b="1" spc="-82" baseline="1424" dirty="0">
                <a:latin typeface="Trebuchet MS"/>
                <a:cs typeface="Trebuchet MS"/>
              </a:rPr>
              <a:t>H</a:t>
            </a:r>
            <a:r>
              <a:rPr sz="2925" b="1" spc="-75" baseline="1424" dirty="0">
                <a:latin typeface="Trebuchet MS"/>
                <a:cs typeface="Trebuchet MS"/>
              </a:rPr>
              <a:t>E</a:t>
            </a:r>
            <a:r>
              <a:rPr sz="2925" b="1" spc="-67" baseline="1424" dirty="0">
                <a:latin typeface="Trebuchet MS"/>
                <a:cs typeface="Trebuchet MS"/>
              </a:rPr>
              <a:t>R</a:t>
            </a:r>
            <a:r>
              <a:rPr sz="2925" b="1" spc="-75" baseline="1424" dirty="0">
                <a:latin typeface="Trebuchet MS"/>
                <a:cs typeface="Trebuchet MS"/>
              </a:rPr>
              <a:t>E</a:t>
            </a:r>
            <a:r>
              <a:rPr sz="2925" b="1" spc="15" baseline="1424" dirty="0">
                <a:latin typeface="Trebuchet MS"/>
                <a:cs typeface="Trebuchet MS"/>
              </a:rPr>
              <a:t> </a:t>
            </a:r>
            <a:r>
              <a:rPr sz="2000" spc="-105" dirty="0">
                <a:latin typeface="Microsoft Sans Serif"/>
                <a:cs typeface="Microsoft Sans Serif"/>
              </a:rPr>
              <a:t>c</a:t>
            </a:r>
            <a:r>
              <a:rPr sz="2000" spc="10" dirty="0">
                <a:latin typeface="Microsoft Sans Serif"/>
                <a:cs typeface="Microsoft Sans Serif"/>
              </a:rPr>
              <a:t>l</a:t>
            </a:r>
            <a:r>
              <a:rPr sz="2000" spc="-145" dirty="0">
                <a:latin typeface="Microsoft Sans Serif"/>
                <a:cs typeface="Microsoft Sans Serif"/>
              </a:rPr>
              <a:t>a</a:t>
            </a:r>
            <a:r>
              <a:rPr sz="2000" spc="-55" dirty="0">
                <a:latin typeface="Microsoft Sans Serif"/>
                <a:cs typeface="Microsoft Sans Serif"/>
              </a:rPr>
              <a:t>u</a:t>
            </a:r>
            <a:r>
              <a:rPr sz="2000" spc="-130" dirty="0">
                <a:latin typeface="Microsoft Sans Serif"/>
                <a:cs typeface="Microsoft Sans Serif"/>
              </a:rPr>
              <a:t>s</a:t>
            </a:r>
            <a:r>
              <a:rPr sz="2000" spc="-114" dirty="0">
                <a:latin typeface="Microsoft Sans Serif"/>
                <a:cs typeface="Microsoft Sans Serif"/>
              </a:rPr>
              <a:t>e</a:t>
            </a:r>
            <a:r>
              <a:rPr sz="2000" spc="65" dirty="0">
                <a:latin typeface="Microsoft Sans Serif"/>
                <a:cs typeface="Microsoft Sans Serif"/>
              </a:rPr>
              <a:t> </a:t>
            </a:r>
            <a:r>
              <a:rPr sz="2000" spc="90" dirty="0">
                <a:latin typeface="Microsoft Sans Serif"/>
                <a:cs typeface="Microsoft Sans Serif"/>
              </a:rPr>
              <a:t>t</a:t>
            </a:r>
            <a:r>
              <a:rPr sz="2000" spc="-10" dirty="0">
                <a:latin typeface="Microsoft Sans Serif"/>
                <a:cs typeface="Microsoft Sans Serif"/>
              </a:rPr>
              <a:t>o  </a:t>
            </a:r>
            <a:r>
              <a:rPr sz="2000" spc="5" dirty="0">
                <a:latin typeface="Microsoft Sans Serif"/>
                <a:cs typeface="Microsoft Sans Serif"/>
              </a:rPr>
              <a:t>filter</a:t>
            </a:r>
            <a:r>
              <a:rPr sz="2000" spc="60" dirty="0">
                <a:latin typeface="Microsoft Sans Serif"/>
                <a:cs typeface="Microsoft Sans Serif"/>
              </a:rPr>
              <a:t> </a:t>
            </a:r>
            <a:r>
              <a:rPr sz="2000" spc="-5" dirty="0">
                <a:latin typeface="Microsoft Sans Serif"/>
                <a:cs typeface="Microsoft Sans Serif"/>
              </a:rPr>
              <a:t>for</a:t>
            </a:r>
            <a:r>
              <a:rPr sz="2000" spc="60" dirty="0">
                <a:latin typeface="Microsoft Sans Serif"/>
                <a:cs typeface="Microsoft Sans Serif"/>
              </a:rPr>
              <a:t> </a:t>
            </a:r>
            <a:r>
              <a:rPr sz="2000" spc="-30" dirty="0">
                <a:latin typeface="Microsoft Sans Serif"/>
                <a:cs typeface="Microsoft Sans Serif"/>
              </a:rPr>
              <a:t>boosters</a:t>
            </a:r>
            <a:r>
              <a:rPr sz="2000" spc="60" dirty="0">
                <a:latin typeface="Microsoft Sans Serif"/>
                <a:cs typeface="Microsoft Sans Serif"/>
              </a:rPr>
              <a:t> </a:t>
            </a:r>
            <a:r>
              <a:rPr sz="2000" spc="-45" dirty="0">
                <a:latin typeface="Microsoft Sans Serif"/>
                <a:cs typeface="Microsoft Sans Serif"/>
              </a:rPr>
              <a:t>which</a:t>
            </a:r>
            <a:r>
              <a:rPr sz="2000" spc="60" dirty="0">
                <a:latin typeface="Microsoft Sans Serif"/>
                <a:cs typeface="Microsoft Sans Serif"/>
              </a:rPr>
              <a:t> </a:t>
            </a:r>
            <a:r>
              <a:rPr sz="2000" spc="-110" dirty="0">
                <a:latin typeface="Microsoft Sans Serif"/>
                <a:cs typeface="Microsoft Sans Serif"/>
              </a:rPr>
              <a:t>have </a:t>
            </a:r>
            <a:r>
              <a:rPr sz="2000" spc="-105" dirty="0">
                <a:latin typeface="Microsoft Sans Serif"/>
                <a:cs typeface="Microsoft Sans Serif"/>
              </a:rPr>
              <a:t> </a:t>
            </a:r>
            <a:r>
              <a:rPr sz="2000" spc="-75" dirty="0">
                <a:latin typeface="Microsoft Sans Serif"/>
                <a:cs typeface="Microsoft Sans Serif"/>
              </a:rPr>
              <a:t>successfully</a:t>
            </a:r>
            <a:r>
              <a:rPr sz="2000" spc="55" dirty="0">
                <a:latin typeface="Microsoft Sans Serif"/>
                <a:cs typeface="Microsoft Sans Serif"/>
              </a:rPr>
              <a:t> </a:t>
            </a:r>
            <a:r>
              <a:rPr sz="2000" spc="-45" dirty="0">
                <a:latin typeface="Microsoft Sans Serif"/>
                <a:cs typeface="Microsoft Sans Serif"/>
              </a:rPr>
              <a:t>landed</a:t>
            </a:r>
            <a:r>
              <a:rPr sz="2000" spc="60" dirty="0">
                <a:latin typeface="Microsoft Sans Serif"/>
                <a:cs typeface="Microsoft Sans Serif"/>
              </a:rPr>
              <a:t> </a:t>
            </a:r>
            <a:r>
              <a:rPr sz="2000" spc="-35" dirty="0">
                <a:latin typeface="Microsoft Sans Serif"/>
                <a:cs typeface="Microsoft Sans Serif"/>
              </a:rPr>
              <a:t>on</a:t>
            </a:r>
            <a:r>
              <a:rPr sz="2000" spc="60" dirty="0">
                <a:latin typeface="Microsoft Sans Serif"/>
                <a:cs typeface="Microsoft Sans Serif"/>
              </a:rPr>
              <a:t> </a:t>
            </a:r>
            <a:r>
              <a:rPr sz="2000" spc="-35" dirty="0">
                <a:latin typeface="Microsoft Sans Serif"/>
                <a:cs typeface="Microsoft Sans Serif"/>
              </a:rPr>
              <a:t>drone </a:t>
            </a:r>
            <a:r>
              <a:rPr sz="2000" spc="-30" dirty="0">
                <a:latin typeface="Microsoft Sans Serif"/>
                <a:cs typeface="Microsoft Sans Serif"/>
              </a:rPr>
              <a:t> </a:t>
            </a:r>
            <a:r>
              <a:rPr sz="2000" spc="-40" dirty="0">
                <a:latin typeface="Microsoft Sans Serif"/>
                <a:cs typeface="Microsoft Sans Serif"/>
              </a:rPr>
              <a:t>ship</a:t>
            </a:r>
            <a:r>
              <a:rPr sz="2000" spc="60" dirty="0">
                <a:latin typeface="Microsoft Sans Serif"/>
                <a:cs typeface="Microsoft Sans Serif"/>
              </a:rPr>
              <a:t> </a:t>
            </a:r>
            <a:r>
              <a:rPr sz="2000" spc="-60" dirty="0">
                <a:latin typeface="Microsoft Sans Serif"/>
                <a:cs typeface="Microsoft Sans Serif"/>
              </a:rPr>
              <a:t>and</a:t>
            </a:r>
            <a:r>
              <a:rPr sz="2000" spc="60" dirty="0">
                <a:latin typeface="Microsoft Sans Serif"/>
                <a:cs typeface="Microsoft Sans Serif"/>
              </a:rPr>
              <a:t> </a:t>
            </a:r>
            <a:r>
              <a:rPr sz="2000" spc="-25" dirty="0">
                <a:latin typeface="Microsoft Sans Serif"/>
                <a:cs typeface="Microsoft Sans Serif"/>
              </a:rPr>
              <a:t>applied</a:t>
            </a:r>
            <a:r>
              <a:rPr sz="2000" spc="60" dirty="0">
                <a:latin typeface="Microsoft Sans Serif"/>
                <a:cs typeface="Microsoft Sans Serif"/>
              </a:rPr>
              <a:t> </a:t>
            </a:r>
            <a:r>
              <a:rPr sz="2000" spc="-25" dirty="0">
                <a:latin typeface="Microsoft Sans Serif"/>
                <a:cs typeface="Microsoft Sans Serif"/>
              </a:rPr>
              <a:t>the</a:t>
            </a:r>
            <a:r>
              <a:rPr sz="2000" spc="60" dirty="0">
                <a:latin typeface="Microsoft Sans Serif"/>
                <a:cs typeface="Microsoft Sans Serif"/>
              </a:rPr>
              <a:t> </a:t>
            </a:r>
            <a:r>
              <a:rPr sz="2925" b="1" spc="67" baseline="1424" dirty="0">
                <a:latin typeface="Trebuchet MS"/>
                <a:cs typeface="Trebuchet MS"/>
              </a:rPr>
              <a:t>AND </a:t>
            </a:r>
            <a:r>
              <a:rPr sz="2925" b="1" spc="75" baseline="1424" dirty="0">
                <a:latin typeface="Trebuchet MS"/>
                <a:cs typeface="Trebuchet MS"/>
              </a:rPr>
              <a:t> </a:t>
            </a:r>
            <a:r>
              <a:rPr sz="2000" spc="-15" dirty="0">
                <a:latin typeface="Microsoft Sans Serif"/>
                <a:cs typeface="Microsoft Sans Serif"/>
              </a:rPr>
              <a:t>condition</a:t>
            </a:r>
            <a:r>
              <a:rPr sz="2000" spc="70" dirty="0">
                <a:latin typeface="Microsoft Sans Serif"/>
                <a:cs typeface="Microsoft Sans Serif"/>
              </a:rPr>
              <a:t> </a:t>
            </a:r>
            <a:r>
              <a:rPr sz="2000" spc="40" dirty="0">
                <a:latin typeface="Microsoft Sans Serif"/>
                <a:cs typeface="Microsoft Sans Serif"/>
              </a:rPr>
              <a:t>to</a:t>
            </a:r>
            <a:r>
              <a:rPr sz="2000" spc="70" dirty="0">
                <a:latin typeface="Microsoft Sans Serif"/>
                <a:cs typeface="Microsoft Sans Serif"/>
              </a:rPr>
              <a:t> </a:t>
            </a:r>
            <a:r>
              <a:rPr sz="2000" spc="-40" dirty="0">
                <a:latin typeface="Microsoft Sans Serif"/>
                <a:cs typeface="Microsoft Sans Serif"/>
              </a:rPr>
              <a:t>determine </a:t>
            </a:r>
            <a:r>
              <a:rPr sz="2000" spc="-35" dirty="0">
                <a:latin typeface="Microsoft Sans Serif"/>
                <a:cs typeface="Microsoft Sans Serif"/>
              </a:rPr>
              <a:t> </a:t>
            </a:r>
            <a:r>
              <a:rPr sz="2000" spc="-85" dirty="0">
                <a:latin typeface="Microsoft Sans Serif"/>
                <a:cs typeface="Microsoft Sans Serif"/>
              </a:rPr>
              <a:t>successful</a:t>
            </a:r>
            <a:r>
              <a:rPr sz="2000" spc="-80" dirty="0">
                <a:latin typeface="Microsoft Sans Serif"/>
                <a:cs typeface="Microsoft Sans Serif"/>
              </a:rPr>
              <a:t> </a:t>
            </a:r>
            <a:r>
              <a:rPr sz="2000" spc="-30" dirty="0">
                <a:latin typeface="Microsoft Sans Serif"/>
                <a:cs typeface="Microsoft Sans Serif"/>
              </a:rPr>
              <a:t>landing </a:t>
            </a:r>
            <a:r>
              <a:rPr sz="2000" dirty="0">
                <a:latin typeface="Microsoft Sans Serif"/>
                <a:cs typeface="Microsoft Sans Serif"/>
              </a:rPr>
              <a:t>with </a:t>
            </a:r>
            <a:r>
              <a:rPr sz="2000" spc="-50" dirty="0">
                <a:latin typeface="Microsoft Sans Serif"/>
                <a:cs typeface="Microsoft Sans Serif"/>
              </a:rPr>
              <a:t>payload </a:t>
            </a:r>
            <a:r>
              <a:rPr sz="2000" spc="-45" dirty="0">
                <a:latin typeface="Microsoft Sans Serif"/>
                <a:cs typeface="Microsoft Sans Serif"/>
              </a:rPr>
              <a:t> </a:t>
            </a:r>
            <a:r>
              <a:rPr sz="2000" spc="-125" dirty="0">
                <a:latin typeface="Microsoft Sans Serif"/>
                <a:cs typeface="Microsoft Sans Serif"/>
              </a:rPr>
              <a:t>mass</a:t>
            </a:r>
            <a:r>
              <a:rPr sz="2000" spc="55" dirty="0">
                <a:latin typeface="Microsoft Sans Serif"/>
                <a:cs typeface="Microsoft Sans Serif"/>
              </a:rPr>
              <a:t> </a:t>
            </a:r>
            <a:r>
              <a:rPr sz="2000" spc="-45" dirty="0">
                <a:latin typeface="Microsoft Sans Serif"/>
                <a:cs typeface="Microsoft Sans Serif"/>
              </a:rPr>
              <a:t>greater</a:t>
            </a:r>
            <a:r>
              <a:rPr sz="2000" spc="60" dirty="0">
                <a:latin typeface="Microsoft Sans Serif"/>
                <a:cs typeface="Microsoft Sans Serif"/>
              </a:rPr>
              <a:t> </a:t>
            </a:r>
            <a:r>
              <a:rPr sz="2000" spc="-40" dirty="0">
                <a:latin typeface="Microsoft Sans Serif"/>
                <a:cs typeface="Microsoft Sans Serif"/>
              </a:rPr>
              <a:t>than</a:t>
            </a:r>
            <a:r>
              <a:rPr sz="2000" spc="55" dirty="0">
                <a:latin typeface="Microsoft Sans Serif"/>
                <a:cs typeface="Microsoft Sans Serif"/>
              </a:rPr>
              <a:t> </a:t>
            </a:r>
            <a:r>
              <a:rPr sz="2000" spc="95" dirty="0">
                <a:latin typeface="Microsoft Sans Serif"/>
                <a:cs typeface="Microsoft Sans Serif"/>
              </a:rPr>
              <a:t>4000</a:t>
            </a:r>
            <a:r>
              <a:rPr sz="2000" spc="65" dirty="0">
                <a:latin typeface="Microsoft Sans Serif"/>
                <a:cs typeface="Microsoft Sans Serif"/>
              </a:rPr>
              <a:t> </a:t>
            </a:r>
            <a:r>
              <a:rPr sz="2000" dirty="0">
                <a:latin typeface="Microsoft Sans Serif"/>
                <a:cs typeface="Microsoft Sans Serif"/>
              </a:rPr>
              <a:t>but</a:t>
            </a:r>
            <a:r>
              <a:rPr sz="2000" spc="60" dirty="0">
                <a:latin typeface="Microsoft Sans Serif"/>
                <a:cs typeface="Microsoft Sans Serif"/>
              </a:rPr>
              <a:t> </a:t>
            </a:r>
            <a:r>
              <a:rPr sz="2000" spc="-90" dirty="0">
                <a:latin typeface="Microsoft Sans Serif"/>
                <a:cs typeface="Microsoft Sans Serif"/>
              </a:rPr>
              <a:t>less </a:t>
            </a:r>
            <a:r>
              <a:rPr sz="2000" spc="-515" dirty="0">
                <a:latin typeface="Microsoft Sans Serif"/>
                <a:cs typeface="Microsoft Sans Serif"/>
              </a:rPr>
              <a:t> </a:t>
            </a:r>
            <a:r>
              <a:rPr sz="2000" spc="-40" dirty="0">
                <a:latin typeface="Microsoft Sans Serif"/>
                <a:cs typeface="Microsoft Sans Serif"/>
              </a:rPr>
              <a:t>than</a:t>
            </a:r>
            <a:r>
              <a:rPr sz="2000" spc="60" dirty="0">
                <a:latin typeface="Microsoft Sans Serif"/>
                <a:cs typeface="Microsoft Sans Serif"/>
              </a:rPr>
              <a:t> </a:t>
            </a:r>
            <a:r>
              <a:rPr sz="2000" spc="95" dirty="0">
                <a:latin typeface="Microsoft Sans Serif"/>
                <a:cs typeface="Microsoft Sans Serif"/>
              </a:rPr>
              <a:t>6000</a:t>
            </a:r>
            <a:endParaRPr sz="2000">
              <a:latin typeface="Microsoft Sans Serif"/>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31</a:t>
            </a:fld>
            <a:endParaRPr spc="7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86663"/>
            <a:ext cx="9810750" cy="497840"/>
          </a:xfrm>
          <a:prstGeom prst="rect">
            <a:avLst/>
          </a:prstGeom>
        </p:spPr>
        <p:txBody>
          <a:bodyPr vert="horz" wrap="square" lIns="0" tIns="12700" rIns="0" bIns="0" rtlCol="0">
            <a:spAutoFit/>
          </a:bodyPr>
          <a:lstStyle/>
          <a:p>
            <a:pPr marL="12700">
              <a:lnSpc>
                <a:spcPct val="100000"/>
              </a:lnSpc>
              <a:spcBef>
                <a:spcPts val="100"/>
              </a:spcBef>
              <a:tabLst>
                <a:tab pos="2890520" algn="l"/>
              </a:tabLst>
            </a:pPr>
            <a:r>
              <a:rPr sz="3100" spc="-110" dirty="0"/>
              <a:t>Total</a:t>
            </a:r>
            <a:r>
              <a:rPr sz="3100" spc="120" dirty="0"/>
              <a:t> </a:t>
            </a:r>
            <a:r>
              <a:rPr sz="3100" spc="-95" dirty="0"/>
              <a:t>Number</a:t>
            </a:r>
            <a:r>
              <a:rPr sz="3100" spc="114" dirty="0"/>
              <a:t> </a:t>
            </a:r>
            <a:r>
              <a:rPr sz="3100" spc="-5" dirty="0"/>
              <a:t>of	</a:t>
            </a:r>
            <a:r>
              <a:rPr sz="3100" spc="-150" dirty="0"/>
              <a:t>Successful</a:t>
            </a:r>
            <a:r>
              <a:rPr sz="3100" spc="110" dirty="0"/>
              <a:t> </a:t>
            </a:r>
            <a:r>
              <a:rPr sz="3100" spc="-90" dirty="0"/>
              <a:t>and</a:t>
            </a:r>
            <a:r>
              <a:rPr sz="3100" spc="114" dirty="0"/>
              <a:t> </a:t>
            </a:r>
            <a:r>
              <a:rPr sz="3100" spc="-90" dirty="0"/>
              <a:t>Failure</a:t>
            </a:r>
            <a:r>
              <a:rPr sz="3100" spc="105" dirty="0"/>
              <a:t> </a:t>
            </a:r>
            <a:r>
              <a:rPr sz="3100" spc="-80" dirty="0"/>
              <a:t>Mission</a:t>
            </a:r>
            <a:r>
              <a:rPr sz="3100" spc="110" dirty="0"/>
              <a:t> </a:t>
            </a:r>
            <a:r>
              <a:rPr sz="3100" spc="-120" dirty="0"/>
              <a:t>Outcomes</a:t>
            </a:r>
            <a:endParaRPr sz="3100"/>
          </a:p>
        </p:txBody>
      </p:sp>
      <p:sp>
        <p:nvSpPr>
          <p:cNvPr id="3" name="object 3"/>
          <p:cNvSpPr txBox="1"/>
          <p:nvPr/>
        </p:nvSpPr>
        <p:spPr>
          <a:xfrm>
            <a:off x="7622791" y="1766315"/>
            <a:ext cx="3844290" cy="888365"/>
          </a:xfrm>
          <a:prstGeom prst="rect">
            <a:avLst/>
          </a:prstGeom>
        </p:spPr>
        <p:txBody>
          <a:bodyPr vert="horz" wrap="square" lIns="0" tIns="38100" rIns="0" bIns="0" rtlCol="0">
            <a:spAutoFit/>
          </a:bodyPr>
          <a:lstStyle/>
          <a:p>
            <a:pPr marL="241300" marR="5080" indent="-228600">
              <a:lnSpc>
                <a:spcPct val="91500"/>
              </a:lnSpc>
              <a:spcBef>
                <a:spcPts val="300"/>
              </a:spcBef>
              <a:buFont typeface="Arial MT"/>
              <a:buChar char="•"/>
              <a:tabLst>
                <a:tab pos="240665" algn="l"/>
                <a:tab pos="241300" algn="l"/>
              </a:tabLst>
            </a:pPr>
            <a:r>
              <a:rPr sz="2000" spc="-330" dirty="0">
                <a:latin typeface="Microsoft Sans Serif"/>
                <a:cs typeface="Microsoft Sans Serif"/>
              </a:rPr>
              <a:t>W</a:t>
            </a:r>
            <a:r>
              <a:rPr sz="2000" spc="-114" dirty="0">
                <a:latin typeface="Microsoft Sans Serif"/>
                <a:cs typeface="Microsoft Sans Serif"/>
              </a:rPr>
              <a:t>e</a:t>
            </a:r>
            <a:r>
              <a:rPr sz="2000" spc="65" dirty="0">
                <a:latin typeface="Microsoft Sans Serif"/>
                <a:cs typeface="Microsoft Sans Serif"/>
              </a:rPr>
              <a:t> </a:t>
            </a:r>
            <a:r>
              <a:rPr sz="2000" spc="-55" dirty="0">
                <a:latin typeface="Microsoft Sans Serif"/>
                <a:cs typeface="Microsoft Sans Serif"/>
              </a:rPr>
              <a:t>u</a:t>
            </a:r>
            <a:r>
              <a:rPr sz="2000" spc="-130" dirty="0">
                <a:latin typeface="Microsoft Sans Serif"/>
                <a:cs typeface="Microsoft Sans Serif"/>
              </a:rPr>
              <a:t>s</a:t>
            </a:r>
            <a:r>
              <a:rPr sz="2000" spc="-50" dirty="0">
                <a:latin typeface="Microsoft Sans Serif"/>
                <a:cs typeface="Microsoft Sans Serif"/>
              </a:rPr>
              <a:t>ed</a:t>
            </a:r>
            <a:r>
              <a:rPr sz="2000" spc="65" dirty="0">
                <a:latin typeface="Microsoft Sans Serif"/>
                <a:cs typeface="Microsoft Sans Serif"/>
              </a:rPr>
              <a:t> </a:t>
            </a:r>
            <a:r>
              <a:rPr sz="2000" spc="-50" dirty="0">
                <a:latin typeface="Microsoft Sans Serif"/>
                <a:cs typeface="Microsoft Sans Serif"/>
              </a:rPr>
              <a:t>w</a:t>
            </a:r>
            <a:r>
              <a:rPr sz="2000" spc="10" dirty="0">
                <a:latin typeface="Microsoft Sans Serif"/>
                <a:cs typeface="Microsoft Sans Serif"/>
              </a:rPr>
              <a:t>il</a:t>
            </a:r>
            <a:r>
              <a:rPr sz="2000" spc="5" dirty="0">
                <a:latin typeface="Microsoft Sans Serif"/>
                <a:cs typeface="Microsoft Sans Serif"/>
              </a:rPr>
              <a:t>d</a:t>
            </a:r>
            <a:r>
              <a:rPr sz="2000" spc="-130" dirty="0">
                <a:latin typeface="Microsoft Sans Serif"/>
                <a:cs typeface="Microsoft Sans Serif"/>
              </a:rPr>
              <a:t>c</a:t>
            </a:r>
            <a:r>
              <a:rPr sz="2000" spc="-145" dirty="0">
                <a:latin typeface="Microsoft Sans Serif"/>
                <a:cs typeface="Microsoft Sans Serif"/>
              </a:rPr>
              <a:t>a</a:t>
            </a:r>
            <a:r>
              <a:rPr sz="2000" spc="-5" dirty="0">
                <a:latin typeface="Microsoft Sans Serif"/>
                <a:cs typeface="Microsoft Sans Serif"/>
              </a:rPr>
              <a:t>r</a:t>
            </a:r>
            <a:r>
              <a:rPr sz="2000" spc="10" dirty="0">
                <a:latin typeface="Microsoft Sans Serif"/>
                <a:cs typeface="Microsoft Sans Serif"/>
              </a:rPr>
              <a:t>d</a:t>
            </a:r>
            <a:r>
              <a:rPr sz="2000" spc="65" dirty="0">
                <a:latin typeface="Microsoft Sans Serif"/>
                <a:cs typeface="Microsoft Sans Serif"/>
              </a:rPr>
              <a:t> </a:t>
            </a:r>
            <a:r>
              <a:rPr sz="2000" spc="10" dirty="0">
                <a:latin typeface="Microsoft Sans Serif"/>
                <a:cs typeface="Microsoft Sans Serif"/>
              </a:rPr>
              <a:t>li</a:t>
            </a:r>
            <a:r>
              <a:rPr sz="2000" spc="-125" dirty="0">
                <a:latin typeface="Microsoft Sans Serif"/>
                <a:cs typeface="Microsoft Sans Serif"/>
              </a:rPr>
              <a:t>k</a:t>
            </a:r>
            <a:r>
              <a:rPr sz="2000" spc="-114" dirty="0">
                <a:latin typeface="Microsoft Sans Serif"/>
                <a:cs typeface="Microsoft Sans Serif"/>
              </a:rPr>
              <a:t>e</a:t>
            </a:r>
            <a:r>
              <a:rPr sz="2000" spc="65" dirty="0">
                <a:latin typeface="Microsoft Sans Serif"/>
                <a:cs typeface="Microsoft Sans Serif"/>
              </a:rPr>
              <a:t> </a:t>
            </a:r>
            <a:r>
              <a:rPr sz="2000" spc="10" dirty="0">
                <a:latin typeface="Microsoft Sans Serif"/>
                <a:cs typeface="Microsoft Sans Serif"/>
              </a:rPr>
              <a:t>‘</a:t>
            </a:r>
            <a:r>
              <a:rPr sz="2000" spc="30" dirty="0">
                <a:latin typeface="Microsoft Sans Serif"/>
                <a:cs typeface="Microsoft Sans Serif"/>
              </a:rPr>
              <a:t>%</a:t>
            </a:r>
            <a:r>
              <a:rPr sz="2000" spc="10" dirty="0">
                <a:latin typeface="Microsoft Sans Serif"/>
                <a:cs typeface="Microsoft Sans Serif"/>
              </a:rPr>
              <a:t>’</a:t>
            </a:r>
            <a:r>
              <a:rPr sz="2000" spc="70" dirty="0">
                <a:latin typeface="Microsoft Sans Serif"/>
                <a:cs typeface="Microsoft Sans Serif"/>
              </a:rPr>
              <a:t> </a:t>
            </a:r>
            <a:r>
              <a:rPr sz="2000" spc="90" dirty="0">
                <a:latin typeface="Microsoft Sans Serif"/>
                <a:cs typeface="Microsoft Sans Serif"/>
              </a:rPr>
              <a:t>t</a:t>
            </a:r>
            <a:r>
              <a:rPr sz="2000" spc="-10" dirty="0">
                <a:latin typeface="Microsoft Sans Serif"/>
                <a:cs typeface="Microsoft Sans Serif"/>
              </a:rPr>
              <a:t>o  </a:t>
            </a:r>
            <a:r>
              <a:rPr sz="2000" spc="5" dirty="0">
                <a:latin typeface="Microsoft Sans Serif"/>
                <a:cs typeface="Microsoft Sans Serif"/>
              </a:rPr>
              <a:t>filter</a:t>
            </a:r>
            <a:r>
              <a:rPr sz="2000" spc="50" dirty="0">
                <a:latin typeface="Microsoft Sans Serif"/>
                <a:cs typeface="Microsoft Sans Serif"/>
              </a:rPr>
              <a:t> </a:t>
            </a:r>
            <a:r>
              <a:rPr sz="2000" spc="-5" dirty="0">
                <a:latin typeface="Microsoft Sans Serif"/>
                <a:cs typeface="Microsoft Sans Serif"/>
              </a:rPr>
              <a:t>for</a:t>
            </a:r>
            <a:r>
              <a:rPr sz="2000" spc="50" dirty="0">
                <a:latin typeface="Microsoft Sans Serif"/>
                <a:cs typeface="Microsoft Sans Serif"/>
              </a:rPr>
              <a:t> </a:t>
            </a:r>
            <a:r>
              <a:rPr sz="2925" b="1" spc="-82" baseline="1424" dirty="0">
                <a:latin typeface="Trebuchet MS"/>
                <a:cs typeface="Trebuchet MS"/>
              </a:rPr>
              <a:t>WHERE</a:t>
            </a:r>
            <a:r>
              <a:rPr sz="2925" b="1" baseline="1424" dirty="0">
                <a:latin typeface="Trebuchet MS"/>
                <a:cs typeface="Trebuchet MS"/>
              </a:rPr>
              <a:t> </a:t>
            </a:r>
            <a:r>
              <a:rPr sz="2000" spc="-65" dirty="0">
                <a:latin typeface="Microsoft Sans Serif"/>
                <a:cs typeface="Microsoft Sans Serif"/>
              </a:rPr>
              <a:t>MissionOutcome </a:t>
            </a:r>
            <a:r>
              <a:rPr sz="2000" spc="-520" dirty="0">
                <a:latin typeface="Microsoft Sans Serif"/>
                <a:cs typeface="Microsoft Sans Serif"/>
              </a:rPr>
              <a:t> </a:t>
            </a:r>
            <a:r>
              <a:rPr sz="2000" spc="-105" dirty="0">
                <a:latin typeface="Microsoft Sans Serif"/>
                <a:cs typeface="Microsoft Sans Serif"/>
              </a:rPr>
              <a:t>was</a:t>
            </a:r>
            <a:r>
              <a:rPr sz="2000" spc="60" dirty="0">
                <a:latin typeface="Microsoft Sans Serif"/>
                <a:cs typeface="Microsoft Sans Serif"/>
              </a:rPr>
              <a:t> </a:t>
            </a:r>
            <a:r>
              <a:rPr sz="2000" spc="-135" dirty="0">
                <a:latin typeface="Microsoft Sans Serif"/>
                <a:cs typeface="Microsoft Sans Serif"/>
              </a:rPr>
              <a:t>a</a:t>
            </a:r>
            <a:r>
              <a:rPr sz="2000" spc="55" dirty="0">
                <a:latin typeface="Microsoft Sans Serif"/>
                <a:cs typeface="Microsoft Sans Serif"/>
              </a:rPr>
              <a:t> </a:t>
            </a:r>
            <a:r>
              <a:rPr sz="2000" spc="-114" dirty="0">
                <a:latin typeface="Microsoft Sans Serif"/>
                <a:cs typeface="Microsoft Sans Serif"/>
              </a:rPr>
              <a:t>success</a:t>
            </a:r>
            <a:r>
              <a:rPr sz="2000" spc="60" dirty="0">
                <a:latin typeface="Microsoft Sans Serif"/>
                <a:cs typeface="Microsoft Sans Serif"/>
              </a:rPr>
              <a:t> </a:t>
            </a:r>
            <a:r>
              <a:rPr sz="2000" dirty="0">
                <a:latin typeface="Microsoft Sans Serif"/>
                <a:cs typeface="Microsoft Sans Serif"/>
              </a:rPr>
              <a:t>or</a:t>
            </a:r>
            <a:r>
              <a:rPr sz="2000" spc="60" dirty="0">
                <a:latin typeface="Microsoft Sans Serif"/>
                <a:cs typeface="Microsoft Sans Serif"/>
              </a:rPr>
              <a:t> </a:t>
            </a:r>
            <a:r>
              <a:rPr sz="2000" spc="-135" dirty="0">
                <a:latin typeface="Microsoft Sans Serif"/>
                <a:cs typeface="Microsoft Sans Serif"/>
              </a:rPr>
              <a:t>a</a:t>
            </a:r>
            <a:r>
              <a:rPr sz="2000" spc="55" dirty="0">
                <a:latin typeface="Microsoft Sans Serif"/>
                <a:cs typeface="Microsoft Sans Serif"/>
              </a:rPr>
              <a:t> </a:t>
            </a:r>
            <a:r>
              <a:rPr sz="2000" spc="-50" dirty="0">
                <a:latin typeface="Microsoft Sans Serif"/>
                <a:cs typeface="Microsoft Sans Serif"/>
              </a:rPr>
              <a:t>failure.</a:t>
            </a:r>
            <a:endParaRPr sz="2000">
              <a:latin typeface="Microsoft Sans Serif"/>
              <a:cs typeface="Microsoft Sans Serif"/>
            </a:endParaRPr>
          </a:p>
        </p:txBody>
      </p:sp>
      <p:pic>
        <p:nvPicPr>
          <p:cNvPr id="4" name="object 4"/>
          <p:cNvPicPr/>
          <p:nvPr/>
        </p:nvPicPr>
        <p:blipFill>
          <a:blip r:embed="rId2" cstate="print"/>
          <a:stretch>
            <a:fillRect/>
          </a:stretch>
        </p:blipFill>
        <p:spPr>
          <a:xfrm>
            <a:off x="643465" y="1457471"/>
            <a:ext cx="5108891" cy="463336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32</a:t>
            </a:fld>
            <a:endParaRPr spc="7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7151370" cy="589280"/>
          </a:xfrm>
          <a:prstGeom prst="rect">
            <a:avLst/>
          </a:prstGeom>
        </p:spPr>
        <p:txBody>
          <a:bodyPr vert="horz" wrap="square" lIns="0" tIns="12700" rIns="0" bIns="0" rtlCol="0">
            <a:spAutoFit/>
          </a:bodyPr>
          <a:lstStyle/>
          <a:p>
            <a:pPr marL="12700">
              <a:lnSpc>
                <a:spcPct val="100000"/>
              </a:lnSpc>
              <a:spcBef>
                <a:spcPts val="100"/>
              </a:spcBef>
            </a:pPr>
            <a:r>
              <a:rPr sz="3700" spc="-80" dirty="0"/>
              <a:t>Boosters</a:t>
            </a:r>
            <a:r>
              <a:rPr sz="3700" spc="135" dirty="0"/>
              <a:t> </a:t>
            </a:r>
            <a:r>
              <a:rPr sz="3700" spc="-114" dirty="0"/>
              <a:t>Carried</a:t>
            </a:r>
            <a:r>
              <a:rPr sz="3700" spc="135" dirty="0"/>
              <a:t> </a:t>
            </a:r>
            <a:r>
              <a:rPr sz="3700" spc="-160" dirty="0"/>
              <a:t>Maximum</a:t>
            </a:r>
            <a:r>
              <a:rPr sz="3700" spc="130" dirty="0"/>
              <a:t> </a:t>
            </a:r>
            <a:r>
              <a:rPr sz="3700" spc="-150" dirty="0"/>
              <a:t>Payload</a:t>
            </a:r>
            <a:endParaRPr sz="3700"/>
          </a:p>
        </p:txBody>
      </p:sp>
      <p:sp>
        <p:nvSpPr>
          <p:cNvPr id="3" name="object 3"/>
          <p:cNvSpPr txBox="1"/>
          <p:nvPr/>
        </p:nvSpPr>
        <p:spPr>
          <a:xfrm>
            <a:off x="941105" y="2188464"/>
            <a:ext cx="3226435" cy="1211580"/>
          </a:xfrm>
          <a:prstGeom prst="rect">
            <a:avLst/>
          </a:prstGeom>
        </p:spPr>
        <p:txBody>
          <a:bodyPr vert="horz" wrap="square" lIns="0" tIns="40005" rIns="0" bIns="0" rtlCol="0">
            <a:spAutoFit/>
          </a:bodyPr>
          <a:lstStyle/>
          <a:p>
            <a:pPr marL="241300" marR="5080" indent="-228600">
              <a:lnSpc>
                <a:spcPct val="89400"/>
              </a:lnSpc>
              <a:spcBef>
                <a:spcPts val="315"/>
              </a:spcBef>
              <a:buFont typeface="Arial MT"/>
              <a:buChar char="•"/>
              <a:tabLst>
                <a:tab pos="240665" algn="l"/>
                <a:tab pos="241300" algn="l"/>
              </a:tabLst>
            </a:pPr>
            <a:r>
              <a:rPr sz="1700" spc="-185" dirty="0">
                <a:latin typeface="Microsoft Sans Serif"/>
                <a:cs typeface="Microsoft Sans Serif"/>
              </a:rPr>
              <a:t>We</a:t>
            </a:r>
            <a:r>
              <a:rPr sz="1700" spc="60" dirty="0">
                <a:latin typeface="Microsoft Sans Serif"/>
                <a:cs typeface="Microsoft Sans Serif"/>
              </a:rPr>
              <a:t> </a:t>
            </a:r>
            <a:r>
              <a:rPr sz="1700" spc="-30" dirty="0">
                <a:latin typeface="Microsoft Sans Serif"/>
                <a:cs typeface="Microsoft Sans Serif"/>
              </a:rPr>
              <a:t>determined</a:t>
            </a:r>
            <a:r>
              <a:rPr sz="1700" spc="65" dirty="0">
                <a:latin typeface="Microsoft Sans Serif"/>
                <a:cs typeface="Microsoft Sans Serif"/>
              </a:rPr>
              <a:t> </a:t>
            </a:r>
            <a:r>
              <a:rPr sz="1700" spc="-25" dirty="0">
                <a:latin typeface="Microsoft Sans Serif"/>
                <a:cs typeface="Microsoft Sans Serif"/>
              </a:rPr>
              <a:t>the</a:t>
            </a:r>
            <a:r>
              <a:rPr sz="1700" spc="60" dirty="0">
                <a:latin typeface="Microsoft Sans Serif"/>
                <a:cs typeface="Microsoft Sans Serif"/>
              </a:rPr>
              <a:t> </a:t>
            </a:r>
            <a:r>
              <a:rPr sz="1700" spc="-20" dirty="0">
                <a:latin typeface="Microsoft Sans Serif"/>
                <a:cs typeface="Microsoft Sans Serif"/>
              </a:rPr>
              <a:t>booster</a:t>
            </a:r>
            <a:r>
              <a:rPr sz="1700" spc="60" dirty="0">
                <a:latin typeface="Microsoft Sans Serif"/>
                <a:cs typeface="Microsoft Sans Serif"/>
              </a:rPr>
              <a:t> </a:t>
            </a:r>
            <a:r>
              <a:rPr sz="1700" dirty="0">
                <a:latin typeface="Microsoft Sans Serif"/>
                <a:cs typeface="Microsoft Sans Serif"/>
              </a:rPr>
              <a:t>that </a:t>
            </a:r>
            <a:r>
              <a:rPr sz="1700" spc="-434" dirty="0">
                <a:latin typeface="Microsoft Sans Serif"/>
                <a:cs typeface="Microsoft Sans Serif"/>
              </a:rPr>
              <a:t> </a:t>
            </a:r>
            <a:r>
              <a:rPr sz="1700" spc="-90" dirty="0">
                <a:latin typeface="Microsoft Sans Serif"/>
                <a:cs typeface="Microsoft Sans Serif"/>
              </a:rPr>
              <a:t>have</a:t>
            </a:r>
            <a:r>
              <a:rPr sz="1700" spc="-85" dirty="0">
                <a:latin typeface="Microsoft Sans Serif"/>
                <a:cs typeface="Microsoft Sans Serif"/>
              </a:rPr>
              <a:t> </a:t>
            </a:r>
            <a:r>
              <a:rPr sz="1700" spc="-35" dirty="0">
                <a:latin typeface="Microsoft Sans Serif"/>
                <a:cs typeface="Microsoft Sans Serif"/>
              </a:rPr>
              <a:t>carried </a:t>
            </a:r>
            <a:r>
              <a:rPr sz="1700" spc="-25" dirty="0">
                <a:latin typeface="Microsoft Sans Serif"/>
                <a:cs typeface="Microsoft Sans Serif"/>
              </a:rPr>
              <a:t>the </a:t>
            </a:r>
            <a:r>
              <a:rPr sz="1700" spc="-75" dirty="0">
                <a:latin typeface="Microsoft Sans Serif"/>
                <a:cs typeface="Microsoft Sans Serif"/>
              </a:rPr>
              <a:t>maximum </a:t>
            </a:r>
            <a:r>
              <a:rPr sz="1700" spc="-70" dirty="0">
                <a:latin typeface="Microsoft Sans Serif"/>
                <a:cs typeface="Microsoft Sans Serif"/>
              </a:rPr>
              <a:t> </a:t>
            </a:r>
            <a:r>
              <a:rPr sz="1700" spc="-40" dirty="0">
                <a:latin typeface="Microsoft Sans Serif"/>
                <a:cs typeface="Microsoft Sans Serif"/>
              </a:rPr>
              <a:t>payload</a:t>
            </a:r>
            <a:r>
              <a:rPr sz="1700" spc="55" dirty="0">
                <a:latin typeface="Microsoft Sans Serif"/>
                <a:cs typeface="Microsoft Sans Serif"/>
              </a:rPr>
              <a:t> </a:t>
            </a:r>
            <a:r>
              <a:rPr sz="1700" spc="-35" dirty="0">
                <a:latin typeface="Microsoft Sans Serif"/>
                <a:cs typeface="Microsoft Sans Serif"/>
              </a:rPr>
              <a:t>using</a:t>
            </a:r>
            <a:r>
              <a:rPr sz="1700" spc="60" dirty="0">
                <a:latin typeface="Microsoft Sans Serif"/>
                <a:cs typeface="Microsoft Sans Serif"/>
              </a:rPr>
              <a:t> </a:t>
            </a:r>
            <a:r>
              <a:rPr sz="1700" spc="-114" dirty="0">
                <a:latin typeface="Microsoft Sans Serif"/>
                <a:cs typeface="Microsoft Sans Serif"/>
              </a:rPr>
              <a:t>a</a:t>
            </a:r>
            <a:r>
              <a:rPr sz="1700" spc="55" dirty="0">
                <a:latin typeface="Microsoft Sans Serif"/>
                <a:cs typeface="Microsoft Sans Serif"/>
              </a:rPr>
              <a:t> </a:t>
            </a:r>
            <a:r>
              <a:rPr sz="1700" spc="-35" dirty="0">
                <a:latin typeface="Microsoft Sans Serif"/>
                <a:cs typeface="Microsoft Sans Serif"/>
              </a:rPr>
              <a:t>subquery</a:t>
            </a:r>
            <a:r>
              <a:rPr sz="1700" spc="50" dirty="0">
                <a:latin typeface="Microsoft Sans Serif"/>
                <a:cs typeface="Microsoft Sans Serif"/>
              </a:rPr>
              <a:t> </a:t>
            </a:r>
            <a:r>
              <a:rPr sz="1700" spc="-15" dirty="0">
                <a:latin typeface="Microsoft Sans Serif"/>
                <a:cs typeface="Microsoft Sans Serif"/>
              </a:rPr>
              <a:t>in</a:t>
            </a:r>
            <a:r>
              <a:rPr sz="1700" spc="50" dirty="0">
                <a:latin typeface="Microsoft Sans Serif"/>
                <a:cs typeface="Microsoft Sans Serif"/>
              </a:rPr>
              <a:t> </a:t>
            </a:r>
            <a:r>
              <a:rPr sz="1700" spc="-25" dirty="0">
                <a:latin typeface="Microsoft Sans Serif"/>
                <a:cs typeface="Microsoft Sans Serif"/>
              </a:rPr>
              <a:t>the </a:t>
            </a:r>
            <a:r>
              <a:rPr sz="1700" spc="-440" dirty="0">
                <a:latin typeface="Microsoft Sans Serif"/>
                <a:cs typeface="Microsoft Sans Serif"/>
              </a:rPr>
              <a:t> </a:t>
            </a:r>
            <a:r>
              <a:rPr sz="1650" b="1" spc="-45" dirty="0">
                <a:latin typeface="Trebuchet MS"/>
                <a:cs typeface="Trebuchet MS"/>
              </a:rPr>
              <a:t>WHERE </a:t>
            </a:r>
            <a:r>
              <a:rPr sz="1700" spc="-70" dirty="0">
                <a:latin typeface="Microsoft Sans Serif"/>
                <a:cs typeface="Microsoft Sans Serif"/>
              </a:rPr>
              <a:t>clause</a:t>
            </a:r>
            <a:r>
              <a:rPr sz="1700" spc="-65" dirty="0">
                <a:latin typeface="Microsoft Sans Serif"/>
                <a:cs typeface="Microsoft Sans Serif"/>
              </a:rPr>
              <a:t> </a:t>
            </a:r>
            <a:r>
              <a:rPr sz="1700" spc="-50" dirty="0">
                <a:latin typeface="Microsoft Sans Serif"/>
                <a:cs typeface="Microsoft Sans Serif"/>
              </a:rPr>
              <a:t>and </a:t>
            </a:r>
            <a:r>
              <a:rPr sz="1700" spc="-25" dirty="0">
                <a:latin typeface="Microsoft Sans Serif"/>
                <a:cs typeface="Microsoft Sans Serif"/>
              </a:rPr>
              <a:t>the </a:t>
            </a:r>
            <a:r>
              <a:rPr sz="1650" b="1" spc="-40" dirty="0">
                <a:latin typeface="Trebuchet MS"/>
                <a:cs typeface="Trebuchet MS"/>
              </a:rPr>
              <a:t>MAX() </a:t>
            </a:r>
            <a:r>
              <a:rPr sz="1650" b="1" spc="-35" dirty="0">
                <a:latin typeface="Trebuchet MS"/>
                <a:cs typeface="Trebuchet MS"/>
              </a:rPr>
              <a:t> </a:t>
            </a:r>
            <a:r>
              <a:rPr sz="1700" spc="-30" dirty="0">
                <a:latin typeface="Microsoft Sans Serif"/>
                <a:cs typeface="Microsoft Sans Serif"/>
              </a:rPr>
              <a:t>function.</a:t>
            </a:r>
            <a:endParaRPr sz="1700">
              <a:latin typeface="Microsoft Sans Serif"/>
              <a:cs typeface="Microsoft Sans Serif"/>
            </a:endParaRPr>
          </a:p>
        </p:txBody>
      </p:sp>
      <p:pic>
        <p:nvPicPr>
          <p:cNvPr id="4" name="object 4"/>
          <p:cNvPicPr/>
          <p:nvPr/>
        </p:nvPicPr>
        <p:blipFill>
          <a:blip r:embed="rId2" cstate="print"/>
          <a:stretch>
            <a:fillRect/>
          </a:stretch>
        </p:blipFill>
        <p:spPr>
          <a:xfrm>
            <a:off x="5302830" y="1670951"/>
            <a:ext cx="6155140" cy="4954887"/>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33</a:t>
            </a:fld>
            <a:endParaRPr spc="7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4467225" cy="589280"/>
          </a:xfrm>
          <a:prstGeom prst="rect">
            <a:avLst/>
          </a:prstGeom>
        </p:spPr>
        <p:txBody>
          <a:bodyPr vert="horz" wrap="square" lIns="0" tIns="12700" rIns="0" bIns="0" rtlCol="0">
            <a:spAutoFit/>
          </a:bodyPr>
          <a:lstStyle/>
          <a:p>
            <a:pPr marL="12700">
              <a:lnSpc>
                <a:spcPct val="100000"/>
              </a:lnSpc>
              <a:spcBef>
                <a:spcPts val="100"/>
              </a:spcBef>
            </a:pPr>
            <a:r>
              <a:rPr sz="3700" spc="175" dirty="0"/>
              <a:t>2015</a:t>
            </a:r>
            <a:r>
              <a:rPr sz="3700" spc="105" dirty="0"/>
              <a:t> </a:t>
            </a:r>
            <a:r>
              <a:rPr sz="3700" spc="-155" dirty="0"/>
              <a:t>Launch</a:t>
            </a:r>
            <a:r>
              <a:rPr sz="3700" spc="105" dirty="0"/>
              <a:t> </a:t>
            </a:r>
            <a:r>
              <a:rPr sz="3700" spc="-180" dirty="0"/>
              <a:t>Records</a:t>
            </a:r>
            <a:endParaRPr sz="3700"/>
          </a:p>
        </p:txBody>
      </p:sp>
      <p:sp>
        <p:nvSpPr>
          <p:cNvPr id="3" name="object 3"/>
          <p:cNvSpPr txBox="1"/>
          <p:nvPr/>
        </p:nvSpPr>
        <p:spPr>
          <a:xfrm>
            <a:off x="848750" y="1844547"/>
            <a:ext cx="9096375" cy="1022350"/>
          </a:xfrm>
          <a:prstGeom prst="rect">
            <a:avLst/>
          </a:prstGeom>
        </p:spPr>
        <p:txBody>
          <a:bodyPr vert="horz" wrap="square" lIns="0" tIns="17145" rIns="0" bIns="0" rtlCol="0">
            <a:spAutoFit/>
          </a:bodyPr>
          <a:lstStyle/>
          <a:p>
            <a:pPr marL="241300" marR="5080" indent="-228600">
              <a:lnSpc>
                <a:spcPct val="98600"/>
              </a:lnSpc>
              <a:spcBef>
                <a:spcPts val="135"/>
              </a:spcBef>
              <a:buFont typeface="Arial MT"/>
              <a:buChar char="•"/>
              <a:tabLst>
                <a:tab pos="240665" algn="l"/>
                <a:tab pos="241300" algn="l"/>
              </a:tabLst>
            </a:pPr>
            <a:r>
              <a:rPr sz="2200" spc="-360" dirty="0">
                <a:solidFill>
                  <a:srgbClr val="292929"/>
                </a:solidFill>
                <a:latin typeface="Microsoft Sans Serif"/>
                <a:cs typeface="Microsoft Sans Serif"/>
              </a:rPr>
              <a:t>W</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u</a:t>
            </a:r>
            <a:r>
              <a:rPr sz="2200" spc="-145" dirty="0">
                <a:solidFill>
                  <a:srgbClr val="292929"/>
                </a:solidFill>
                <a:latin typeface="Microsoft Sans Serif"/>
                <a:cs typeface="Microsoft Sans Serif"/>
              </a:rPr>
              <a:t>s</a:t>
            </a:r>
            <a:r>
              <a:rPr sz="2200" spc="-55" dirty="0">
                <a:solidFill>
                  <a:srgbClr val="292929"/>
                </a:solidFill>
                <a:latin typeface="Microsoft Sans Serif"/>
                <a:cs typeface="Microsoft Sans Serif"/>
              </a:rPr>
              <a:t>ed</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0" dirty="0">
                <a:solidFill>
                  <a:srgbClr val="292929"/>
                </a:solidFill>
                <a:latin typeface="Microsoft Sans Serif"/>
                <a:cs typeface="Microsoft Sans Serif"/>
              </a:rPr>
              <a:t> </a:t>
            </a:r>
            <a:r>
              <a:rPr sz="2200" spc="-145" dirty="0">
                <a:solidFill>
                  <a:srgbClr val="292929"/>
                </a:solidFill>
                <a:latin typeface="Microsoft Sans Serif"/>
                <a:cs typeface="Microsoft Sans Serif"/>
              </a:rPr>
              <a:t>c</a:t>
            </a:r>
            <a:r>
              <a:rPr sz="2200" spc="-15" dirty="0">
                <a:solidFill>
                  <a:srgbClr val="292929"/>
                </a:solidFill>
                <a:latin typeface="Microsoft Sans Serif"/>
                <a:cs typeface="Microsoft Sans Serif"/>
              </a:rPr>
              <a:t>o</a:t>
            </a:r>
            <a:r>
              <a:rPr sz="2200" spc="-125" dirty="0">
                <a:solidFill>
                  <a:srgbClr val="292929"/>
                </a:solidFill>
                <a:latin typeface="Microsoft Sans Serif"/>
                <a:cs typeface="Microsoft Sans Serif"/>
              </a:rPr>
              <a:t>m</a:t>
            </a:r>
            <a:r>
              <a:rPr sz="2200" spc="10" dirty="0">
                <a:solidFill>
                  <a:srgbClr val="292929"/>
                </a:solidFill>
                <a:latin typeface="Microsoft Sans Serif"/>
                <a:cs typeface="Microsoft Sans Serif"/>
              </a:rPr>
              <a:t>b</a:t>
            </a:r>
            <a:r>
              <a:rPr sz="2200" spc="20" dirty="0">
                <a:solidFill>
                  <a:srgbClr val="292929"/>
                </a:solidFill>
                <a:latin typeface="Microsoft Sans Serif"/>
                <a:cs typeface="Microsoft Sans Serif"/>
              </a:rPr>
              <a:t>i</a:t>
            </a:r>
            <a:r>
              <a:rPr sz="2200" spc="-70" dirty="0">
                <a:solidFill>
                  <a:srgbClr val="292929"/>
                </a:solidFill>
                <a:latin typeface="Microsoft Sans Serif"/>
                <a:cs typeface="Microsoft Sans Serif"/>
              </a:rPr>
              <a:t>n</a:t>
            </a:r>
            <a:r>
              <a:rPr sz="2200" spc="-125" dirty="0">
                <a:solidFill>
                  <a:srgbClr val="292929"/>
                </a:solidFill>
                <a:latin typeface="Microsoft Sans Serif"/>
                <a:cs typeface="Microsoft Sans Serif"/>
              </a:rPr>
              <a:t>a</a:t>
            </a:r>
            <a:r>
              <a:rPr sz="2200" spc="95" dirty="0">
                <a:solidFill>
                  <a:srgbClr val="292929"/>
                </a:solidFill>
                <a:latin typeface="Microsoft Sans Serif"/>
                <a:cs typeface="Microsoft Sans Serif"/>
              </a:rPr>
              <a:t>t</a:t>
            </a:r>
            <a:r>
              <a:rPr sz="2200" spc="20" dirty="0">
                <a:solidFill>
                  <a:srgbClr val="292929"/>
                </a:solidFill>
                <a:latin typeface="Microsoft Sans Serif"/>
                <a:cs typeface="Microsoft Sans Serif"/>
              </a:rPr>
              <a:t>i</a:t>
            </a:r>
            <a:r>
              <a:rPr sz="2200" spc="-15" dirty="0">
                <a:solidFill>
                  <a:srgbClr val="292929"/>
                </a:solidFill>
                <a:latin typeface="Microsoft Sans Serif"/>
                <a:cs typeface="Microsoft Sans Serif"/>
              </a:rPr>
              <a:t>o</a:t>
            </a:r>
            <a:r>
              <a:rPr sz="2200" spc="-70" dirty="0">
                <a:solidFill>
                  <a:srgbClr val="292929"/>
                </a:solidFill>
                <a:latin typeface="Microsoft Sans Serif"/>
                <a:cs typeface="Microsoft Sans Serif"/>
              </a:rPr>
              <a:t>n</a:t>
            </a:r>
            <a:r>
              <a:rPr sz="2200" spc="-140" dirty="0">
                <a:solidFill>
                  <a:srgbClr val="292929"/>
                </a:solidFill>
                <a:latin typeface="Microsoft Sans Serif"/>
                <a:cs typeface="Microsoft Sans Serif"/>
              </a:rPr>
              <a:t>s</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o</a:t>
            </a:r>
            <a:r>
              <a:rPr sz="2200" spc="5" dirty="0">
                <a:solidFill>
                  <a:srgbClr val="292929"/>
                </a:solidFill>
                <a:latin typeface="Microsoft Sans Serif"/>
                <a:cs typeface="Microsoft Sans Serif"/>
              </a:rPr>
              <a:t>f</a:t>
            </a:r>
            <a:r>
              <a:rPr sz="2200" dirty="0">
                <a:solidFill>
                  <a:srgbClr val="292929"/>
                </a:solidFill>
                <a:latin typeface="Microsoft Sans Serif"/>
                <a:cs typeface="Microsoft Sans Serif"/>
              </a:rPr>
              <a:t> </a:t>
            </a:r>
            <a:r>
              <a:rPr sz="2200" spc="-229" dirty="0">
                <a:solidFill>
                  <a:srgbClr val="292929"/>
                </a:solidFill>
                <a:latin typeface="Microsoft Sans Serif"/>
                <a:cs typeface="Microsoft Sans Serif"/>
              </a:rPr>
              <a:t> </a:t>
            </a:r>
            <a:r>
              <a:rPr sz="2200" spc="95" dirty="0">
                <a:solidFill>
                  <a:srgbClr val="292929"/>
                </a:solidFill>
                <a:latin typeface="Microsoft Sans Serif"/>
                <a:cs typeface="Microsoft Sans Serif"/>
              </a:rPr>
              <a:t>t</a:t>
            </a:r>
            <a:r>
              <a:rPr sz="2200" spc="-70" dirty="0">
                <a:solidFill>
                  <a:srgbClr val="292929"/>
                </a:solidFill>
                <a:latin typeface="Microsoft Sans Serif"/>
                <a:cs typeface="Microsoft Sans Serif"/>
              </a:rPr>
              <a:t>h</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3225" b="1" spc="-127" baseline="1291" dirty="0">
                <a:solidFill>
                  <a:srgbClr val="292929"/>
                </a:solidFill>
                <a:latin typeface="Trebuchet MS"/>
                <a:cs typeface="Trebuchet MS"/>
              </a:rPr>
              <a:t>W</a:t>
            </a:r>
            <a:r>
              <a:rPr sz="3225" b="1" spc="-89" baseline="1291" dirty="0">
                <a:solidFill>
                  <a:srgbClr val="292929"/>
                </a:solidFill>
                <a:latin typeface="Trebuchet MS"/>
                <a:cs typeface="Trebuchet MS"/>
              </a:rPr>
              <a:t>H</a:t>
            </a:r>
            <a:r>
              <a:rPr sz="3225" b="1" spc="-82" baseline="1291" dirty="0">
                <a:solidFill>
                  <a:srgbClr val="292929"/>
                </a:solidFill>
                <a:latin typeface="Trebuchet MS"/>
                <a:cs typeface="Trebuchet MS"/>
              </a:rPr>
              <a:t>ER</a:t>
            </a:r>
            <a:r>
              <a:rPr sz="3225" b="1" spc="-89" baseline="1291" dirty="0">
                <a:solidFill>
                  <a:srgbClr val="292929"/>
                </a:solidFill>
                <a:latin typeface="Trebuchet MS"/>
                <a:cs typeface="Trebuchet MS"/>
              </a:rPr>
              <a:t>E</a:t>
            </a:r>
            <a:r>
              <a:rPr sz="3225" b="1" spc="30" baseline="1291" dirty="0">
                <a:solidFill>
                  <a:srgbClr val="292929"/>
                </a:solidFill>
                <a:latin typeface="Trebuchet MS"/>
                <a:cs typeface="Trebuchet MS"/>
              </a:rPr>
              <a:t> </a:t>
            </a:r>
            <a:r>
              <a:rPr sz="2200" spc="-114" dirty="0">
                <a:solidFill>
                  <a:srgbClr val="292929"/>
                </a:solidFill>
                <a:latin typeface="Microsoft Sans Serif"/>
                <a:cs typeface="Microsoft Sans Serif"/>
              </a:rPr>
              <a:t>c</a:t>
            </a:r>
            <a:r>
              <a:rPr sz="2200" spc="20" dirty="0">
                <a:solidFill>
                  <a:srgbClr val="292929"/>
                </a:solidFill>
                <a:latin typeface="Microsoft Sans Serif"/>
                <a:cs typeface="Microsoft Sans Serif"/>
              </a:rPr>
              <a:t>l</a:t>
            </a:r>
            <a:r>
              <a:rPr sz="2200" spc="-150" dirty="0">
                <a:solidFill>
                  <a:srgbClr val="292929"/>
                </a:solidFill>
                <a:latin typeface="Microsoft Sans Serif"/>
                <a:cs typeface="Microsoft Sans Serif"/>
              </a:rPr>
              <a:t>a</a:t>
            </a:r>
            <a:r>
              <a:rPr sz="2200" spc="-70" dirty="0">
                <a:solidFill>
                  <a:srgbClr val="292929"/>
                </a:solidFill>
                <a:latin typeface="Microsoft Sans Serif"/>
                <a:cs typeface="Microsoft Sans Serif"/>
              </a:rPr>
              <a:t>u</a:t>
            </a:r>
            <a:r>
              <a:rPr sz="2200" spc="-145" dirty="0">
                <a:solidFill>
                  <a:srgbClr val="292929"/>
                </a:solidFill>
                <a:latin typeface="Microsoft Sans Serif"/>
                <a:cs typeface="Microsoft Sans Serif"/>
              </a:rPr>
              <a:t>s</a:t>
            </a:r>
            <a:r>
              <a:rPr sz="2200" spc="-120" dirty="0">
                <a:solidFill>
                  <a:srgbClr val="292929"/>
                </a:solidFill>
                <a:latin typeface="Microsoft Sans Serif"/>
                <a:cs typeface="Microsoft Sans Serif"/>
              </a:rPr>
              <a:t>e,</a:t>
            </a:r>
            <a:r>
              <a:rPr sz="2200" spc="70" dirty="0">
                <a:solidFill>
                  <a:srgbClr val="292929"/>
                </a:solidFill>
                <a:latin typeface="Microsoft Sans Serif"/>
                <a:cs typeface="Microsoft Sans Serif"/>
              </a:rPr>
              <a:t> </a:t>
            </a:r>
            <a:r>
              <a:rPr sz="3225" b="1" spc="-165" baseline="1291" dirty="0">
                <a:solidFill>
                  <a:srgbClr val="292929"/>
                </a:solidFill>
                <a:latin typeface="Trebuchet MS"/>
                <a:cs typeface="Trebuchet MS"/>
              </a:rPr>
              <a:t>L</a:t>
            </a:r>
            <a:r>
              <a:rPr sz="3225" b="1" spc="-89" baseline="1291" dirty="0">
                <a:solidFill>
                  <a:srgbClr val="292929"/>
                </a:solidFill>
                <a:latin typeface="Trebuchet MS"/>
                <a:cs typeface="Trebuchet MS"/>
              </a:rPr>
              <a:t>I</a:t>
            </a:r>
            <a:r>
              <a:rPr sz="3225" b="1" spc="-97" baseline="1291" dirty="0">
                <a:solidFill>
                  <a:srgbClr val="292929"/>
                </a:solidFill>
                <a:latin typeface="Trebuchet MS"/>
                <a:cs typeface="Trebuchet MS"/>
              </a:rPr>
              <a:t>K</a:t>
            </a:r>
            <a:r>
              <a:rPr sz="3225" b="1" spc="-82" baseline="1291" dirty="0">
                <a:solidFill>
                  <a:srgbClr val="292929"/>
                </a:solidFill>
                <a:latin typeface="Trebuchet MS"/>
                <a:cs typeface="Trebuchet MS"/>
              </a:rPr>
              <a:t>E</a:t>
            </a:r>
            <a:r>
              <a:rPr sz="2200" spc="-110" dirty="0">
                <a:solidFill>
                  <a:srgbClr val="292929"/>
                </a:solidFill>
                <a:latin typeface="Microsoft Sans Serif"/>
                <a:cs typeface="Microsoft Sans Serif"/>
              </a:rPr>
              <a:t>,</a:t>
            </a:r>
            <a:r>
              <a:rPr sz="2200" spc="70" dirty="0">
                <a:solidFill>
                  <a:srgbClr val="292929"/>
                </a:solidFill>
                <a:latin typeface="Microsoft Sans Serif"/>
                <a:cs typeface="Microsoft Sans Serif"/>
              </a:rPr>
              <a:t> </a:t>
            </a:r>
            <a:r>
              <a:rPr sz="3225" b="1" spc="15" baseline="1291" dirty="0">
                <a:solidFill>
                  <a:srgbClr val="292929"/>
                </a:solidFill>
                <a:latin typeface="Trebuchet MS"/>
                <a:cs typeface="Trebuchet MS"/>
              </a:rPr>
              <a:t>A</a:t>
            </a:r>
            <a:r>
              <a:rPr sz="3225" b="1" spc="22" baseline="1291" dirty="0">
                <a:solidFill>
                  <a:srgbClr val="292929"/>
                </a:solidFill>
                <a:latin typeface="Trebuchet MS"/>
                <a:cs typeface="Trebuchet MS"/>
              </a:rPr>
              <a:t>N</a:t>
            </a:r>
            <a:r>
              <a:rPr sz="3225" b="1" spc="187" baseline="1291" dirty="0">
                <a:solidFill>
                  <a:srgbClr val="292929"/>
                </a:solidFill>
                <a:latin typeface="Trebuchet MS"/>
                <a:cs typeface="Trebuchet MS"/>
              </a:rPr>
              <a:t>D</a:t>
            </a:r>
            <a:r>
              <a:rPr sz="2200" spc="-110" dirty="0">
                <a:solidFill>
                  <a:srgbClr val="292929"/>
                </a:solidFill>
                <a:latin typeface="Microsoft Sans Serif"/>
                <a:cs typeface="Microsoft Sans Serif"/>
              </a:rPr>
              <a:t>,</a:t>
            </a:r>
            <a:r>
              <a:rPr sz="2200" spc="70" dirty="0">
                <a:solidFill>
                  <a:srgbClr val="292929"/>
                </a:solidFill>
                <a:latin typeface="Microsoft Sans Serif"/>
                <a:cs typeface="Microsoft Sans Serif"/>
              </a:rPr>
              <a:t> </a:t>
            </a:r>
            <a:r>
              <a:rPr sz="2200" spc="-110" dirty="0">
                <a:solidFill>
                  <a:srgbClr val="292929"/>
                </a:solidFill>
                <a:latin typeface="Microsoft Sans Serif"/>
                <a:cs typeface="Microsoft Sans Serif"/>
              </a:rPr>
              <a:t>a</a:t>
            </a:r>
            <a:r>
              <a:rPr sz="2200" spc="-114" dirty="0">
                <a:solidFill>
                  <a:srgbClr val="292929"/>
                </a:solidFill>
                <a:latin typeface="Microsoft Sans Serif"/>
                <a:cs typeface="Microsoft Sans Serif"/>
              </a:rPr>
              <a:t>n</a:t>
            </a:r>
            <a:r>
              <a:rPr sz="2200" spc="15" dirty="0">
                <a:solidFill>
                  <a:srgbClr val="292929"/>
                </a:solidFill>
                <a:latin typeface="Microsoft Sans Serif"/>
                <a:cs typeface="Microsoft Sans Serif"/>
              </a:rPr>
              <a:t>d</a:t>
            </a:r>
            <a:r>
              <a:rPr sz="2200" spc="75" dirty="0">
                <a:solidFill>
                  <a:srgbClr val="292929"/>
                </a:solidFill>
                <a:latin typeface="Microsoft Sans Serif"/>
                <a:cs typeface="Microsoft Sans Serif"/>
              </a:rPr>
              <a:t> </a:t>
            </a:r>
            <a:r>
              <a:rPr sz="3225" b="1" spc="60" baseline="1291" dirty="0">
                <a:solidFill>
                  <a:srgbClr val="292929"/>
                </a:solidFill>
                <a:latin typeface="Trebuchet MS"/>
                <a:cs typeface="Trebuchet MS"/>
              </a:rPr>
              <a:t>B</a:t>
            </a:r>
            <a:r>
              <a:rPr sz="3225" b="1" spc="-82" baseline="1291" dirty="0">
                <a:solidFill>
                  <a:srgbClr val="292929"/>
                </a:solidFill>
                <a:latin typeface="Trebuchet MS"/>
                <a:cs typeface="Trebuchet MS"/>
              </a:rPr>
              <a:t>E</a:t>
            </a:r>
            <a:r>
              <a:rPr sz="3225" b="1" spc="-202" baseline="1291" dirty="0">
                <a:solidFill>
                  <a:srgbClr val="292929"/>
                </a:solidFill>
                <a:latin typeface="Trebuchet MS"/>
                <a:cs typeface="Trebuchet MS"/>
              </a:rPr>
              <a:t>T</a:t>
            </a:r>
            <a:r>
              <a:rPr sz="3225" b="1" spc="-300" baseline="1291" dirty="0">
                <a:solidFill>
                  <a:srgbClr val="292929"/>
                </a:solidFill>
                <a:latin typeface="Trebuchet MS"/>
                <a:cs typeface="Trebuchet MS"/>
              </a:rPr>
              <a:t>W</a:t>
            </a:r>
            <a:r>
              <a:rPr sz="3225" b="1" spc="-82" baseline="1291" dirty="0">
                <a:solidFill>
                  <a:srgbClr val="292929"/>
                </a:solidFill>
                <a:latin typeface="Trebuchet MS"/>
                <a:cs typeface="Trebuchet MS"/>
              </a:rPr>
              <a:t>EE</a:t>
            </a:r>
            <a:r>
              <a:rPr sz="3225" b="1" baseline="1291" dirty="0">
                <a:solidFill>
                  <a:srgbClr val="292929"/>
                </a:solidFill>
                <a:latin typeface="Trebuchet MS"/>
                <a:cs typeface="Trebuchet MS"/>
              </a:rPr>
              <a:t>N  </a:t>
            </a:r>
            <a:r>
              <a:rPr sz="2200" spc="-30" dirty="0">
                <a:solidFill>
                  <a:srgbClr val="292929"/>
                </a:solidFill>
                <a:latin typeface="Microsoft Sans Serif"/>
                <a:cs typeface="Microsoft Sans Serif"/>
              </a:rPr>
              <a:t>conditions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filter</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failed</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outcomes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ship,</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booster </a:t>
            </a:r>
            <a:r>
              <a:rPr sz="2200" spc="-565" dirty="0">
                <a:solidFill>
                  <a:srgbClr val="292929"/>
                </a:solidFill>
                <a:latin typeface="Microsoft Sans Serif"/>
                <a:cs typeface="Microsoft Sans Serif"/>
              </a:rPr>
              <a:t> </a:t>
            </a:r>
            <a:r>
              <a:rPr sz="2200" spc="-75" dirty="0">
                <a:solidFill>
                  <a:srgbClr val="292929"/>
                </a:solidFill>
                <a:latin typeface="Microsoft Sans Serif"/>
                <a:cs typeface="Microsoft Sans Serif"/>
              </a:rPr>
              <a:t>versions,</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site</a:t>
            </a:r>
            <a:r>
              <a:rPr sz="2200" spc="75" dirty="0">
                <a:solidFill>
                  <a:srgbClr val="292929"/>
                </a:solidFill>
                <a:latin typeface="Microsoft Sans Serif"/>
                <a:cs typeface="Microsoft Sans Serif"/>
              </a:rPr>
              <a:t> </a:t>
            </a:r>
            <a:r>
              <a:rPr sz="2200" spc="-125" dirty="0">
                <a:solidFill>
                  <a:srgbClr val="292929"/>
                </a:solidFill>
                <a:latin typeface="Microsoft Sans Serif"/>
                <a:cs typeface="Microsoft Sans Serif"/>
              </a:rPr>
              <a:t>names</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0" dirty="0">
                <a:solidFill>
                  <a:srgbClr val="292929"/>
                </a:solidFill>
                <a:latin typeface="Microsoft Sans Serif"/>
                <a:cs typeface="Microsoft Sans Serif"/>
              </a:rPr>
              <a:t> </a:t>
            </a:r>
            <a:r>
              <a:rPr sz="2200" spc="-100" dirty="0">
                <a:solidFill>
                  <a:srgbClr val="292929"/>
                </a:solidFill>
                <a:latin typeface="Microsoft Sans Serif"/>
                <a:cs typeface="Microsoft Sans Serif"/>
              </a:rPr>
              <a:t>year</a:t>
            </a:r>
            <a:r>
              <a:rPr sz="2200" spc="80" dirty="0">
                <a:solidFill>
                  <a:srgbClr val="292929"/>
                </a:solidFill>
                <a:latin typeface="Microsoft Sans Serif"/>
                <a:cs typeface="Microsoft Sans Serif"/>
              </a:rPr>
              <a:t> </a:t>
            </a:r>
            <a:r>
              <a:rPr sz="2200" spc="100" dirty="0">
                <a:solidFill>
                  <a:srgbClr val="292929"/>
                </a:solidFill>
                <a:latin typeface="Microsoft Sans Serif"/>
                <a:cs typeface="Microsoft Sans Serif"/>
              </a:rPr>
              <a:t>2015</a:t>
            </a:r>
            <a:endParaRPr sz="2200">
              <a:latin typeface="Microsoft Sans Serif"/>
              <a:cs typeface="Microsoft Sans Serif"/>
            </a:endParaRPr>
          </a:p>
        </p:txBody>
      </p:sp>
      <p:pic>
        <p:nvPicPr>
          <p:cNvPr id="4" name="object 4"/>
          <p:cNvPicPr/>
          <p:nvPr/>
        </p:nvPicPr>
        <p:blipFill>
          <a:blip r:embed="rId2" cstate="print"/>
          <a:stretch>
            <a:fillRect/>
          </a:stretch>
        </p:blipFill>
        <p:spPr>
          <a:xfrm>
            <a:off x="2023304" y="3595687"/>
            <a:ext cx="7239000" cy="258127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34</a:t>
            </a:fld>
            <a:endParaRPr spc="7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515619"/>
            <a:ext cx="9919335" cy="452120"/>
          </a:xfrm>
          <a:prstGeom prst="rect">
            <a:avLst/>
          </a:prstGeom>
        </p:spPr>
        <p:txBody>
          <a:bodyPr vert="horz" wrap="square" lIns="0" tIns="12700" rIns="0" bIns="0" rtlCol="0">
            <a:spAutoFit/>
          </a:bodyPr>
          <a:lstStyle/>
          <a:p>
            <a:pPr marL="12700">
              <a:lnSpc>
                <a:spcPct val="100000"/>
              </a:lnSpc>
              <a:spcBef>
                <a:spcPts val="100"/>
              </a:spcBef>
            </a:pPr>
            <a:r>
              <a:rPr sz="2800" spc="-170" dirty="0"/>
              <a:t>Rank</a:t>
            </a:r>
            <a:r>
              <a:rPr sz="2800" spc="114" dirty="0"/>
              <a:t> </a:t>
            </a:r>
            <a:r>
              <a:rPr sz="2800" spc="-60" dirty="0"/>
              <a:t>Landing</a:t>
            </a:r>
            <a:r>
              <a:rPr sz="2800" spc="114" dirty="0"/>
              <a:t> </a:t>
            </a:r>
            <a:r>
              <a:rPr sz="2800" spc="-110" dirty="0"/>
              <a:t>Outcomes</a:t>
            </a:r>
            <a:r>
              <a:rPr sz="2800" spc="110" dirty="0"/>
              <a:t> </a:t>
            </a:r>
            <a:r>
              <a:rPr sz="2800" spc="-100" dirty="0"/>
              <a:t>Between</a:t>
            </a:r>
            <a:r>
              <a:rPr sz="2800" spc="114" dirty="0"/>
              <a:t> </a:t>
            </a:r>
            <a:r>
              <a:rPr sz="2800" spc="100" dirty="0"/>
              <a:t>2010-06-04</a:t>
            </a:r>
            <a:r>
              <a:rPr sz="2800" spc="110" dirty="0"/>
              <a:t> </a:t>
            </a:r>
            <a:r>
              <a:rPr sz="2800" spc="-80" dirty="0"/>
              <a:t>and</a:t>
            </a:r>
            <a:r>
              <a:rPr sz="2800" spc="114" dirty="0"/>
              <a:t> </a:t>
            </a:r>
            <a:r>
              <a:rPr sz="2800" spc="100" dirty="0"/>
              <a:t>2017-03-20</a:t>
            </a:r>
            <a:endParaRPr sz="2800"/>
          </a:p>
        </p:txBody>
      </p:sp>
      <p:sp>
        <p:nvSpPr>
          <p:cNvPr id="3" name="object 3"/>
          <p:cNvSpPr txBox="1"/>
          <p:nvPr/>
        </p:nvSpPr>
        <p:spPr>
          <a:xfrm>
            <a:off x="7622791" y="1766315"/>
            <a:ext cx="3682365" cy="3530600"/>
          </a:xfrm>
          <a:prstGeom prst="rect">
            <a:avLst/>
          </a:prstGeom>
        </p:spPr>
        <p:txBody>
          <a:bodyPr vert="horz" wrap="square" lIns="0" tIns="43180" rIns="0" bIns="0" rtlCol="0">
            <a:spAutoFit/>
          </a:bodyPr>
          <a:lstStyle/>
          <a:p>
            <a:pPr marL="241300" marR="5080" indent="-228600">
              <a:lnSpc>
                <a:spcPct val="90000"/>
              </a:lnSpc>
              <a:spcBef>
                <a:spcPts val="340"/>
              </a:spcBef>
              <a:buFont typeface="Arial MT"/>
              <a:buChar char="•"/>
              <a:tabLst>
                <a:tab pos="240665" algn="l"/>
                <a:tab pos="241300" algn="l"/>
              </a:tabLst>
            </a:pPr>
            <a:r>
              <a:rPr sz="2000" spc="-330" dirty="0">
                <a:latin typeface="Microsoft Sans Serif"/>
                <a:cs typeface="Microsoft Sans Serif"/>
              </a:rPr>
              <a:t>W</a:t>
            </a:r>
            <a:r>
              <a:rPr sz="2000" spc="-114" dirty="0">
                <a:latin typeface="Microsoft Sans Serif"/>
                <a:cs typeface="Microsoft Sans Serif"/>
              </a:rPr>
              <a:t>e</a:t>
            </a:r>
            <a:r>
              <a:rPr sz="2000" spc="65" dirty="0">
                <a:latin typeface="Microsoft Sans Serif"/>
                <a:cs typeface="Microsoft Sans Serif"/>
              </a:rPr>
              <a:t> </a:t>
            </a:r>
            <a:r>
              <a:rPr sz="2000" spc="-130" dirty="0">
                <a:latin typeface="Microsoft Sans Serif"/>
                <a:cs typeface="Microsoft Sans Serif"/>
              </a:rPr>
              <a:t>s</a:t>
            </a:r>
            <a:r>
              <a:rPr sz="2000" spc="-65" dirty="0">
                <a:latin typeface="Microsoft Sans Serif"/>
                <a:cs typeface="Microsoft Sans Serif"/>
              </a:rPr>
              <a:t>e</a:t>
            </a:r>
            <a:r>
              <a:rPr sz="2000" spc="-35" dirty="0">
                <a:latin typeface="Microsoft Sans Serif"/>
                <a:cs typeface="Microsoft Sans Serif"/>
              </a:rPr>
              <a:t>l</a:t>
            </a:r>
            <a:r>
              <a:rPr sz="2000" spc="-125" dirty="0">
                <a:latin typeface="Microsoft Sans Serif"/>
                <a:cs typeface="Microsoft Sans Serif"/>
              </a:rPr>
              <a:t>e</a:t>
            </a:r>
            <a:r>
              <a:rPr sz="2000" spc="-120" dirty="0">
                <a:latin typeface="Microsoft Sans Serif"/>
                <a:cs typeface="Microsoft Sans Serif"/>
              </a:rPr>
              <a:t>c</a:t>
            </a:r>
            <a:r>
              <a:rPr sz="2000" spc="90" dirty="0">
                <a:latin typeface="Microsoft Sans Serif"/>
                <a:cs typeface="Microsoft Sans Serif"/>
              </a:rPr>
              <a:t>t</a:t>
            </a:r>
            <a:r>
              <a:rPr sz="2000" spc="-50" dirty="0">
                <a:latin typeface="Microsoft Sans Serif"/>
                <a:cs typeface="Microsoft Sans Serif"/>
              </a:rPr>
              <a:t>ed</a:t>
            </a:r>
            <a:r>
              <a:rPr sz="2000" spc="65" dirty="0">
                <a:latin typeface="Microsoft Sans Serif"/>
                <a:cs typeface="Microsoft Sans Serif"/>
              </a:rPr>
              <a:t> </a:t>
            </a:r>
            <a:r>
              <a:rPr sz="2000" spc="-90" dirty="0">
                <a:latin typeface="Microsoft Sans Serif"/>
                <a:cs typeface="Microsoft Sans Serif"/>
              </a:rPr>
              <a:t>L</a:t>
            </a:r>
            <a:r>
              <a:rPr sz="2000" spc="-145" dirty="0">
                <a:latin typeface="Microsoft Sans Serif"/>
                <a:cs typeface="Microsoft Sans Serif"/>
              </a:rPr>
              <a:t>a</a:t>
            </a:r>
            <a:r>
              <a:rPr sz="2000" spc="-55" dirty="0">
                <a:latin typeface="Microsoft Sans Serif"/>
                <a:cs typeface="Microsoft Sans Serif"/>
              </a:rPr>
              <a:t>n</a:t>
            </a:r>
            <a:r>
              <a:rPr sz="2000" spc="5" dirty="0">
                <a:latin typeface="Microsoft Sans Serif"/>
                <a:cs typeface="Microsoft Sans Serif"/>
              </a:rPr>
              <a:t>d</a:t>
            </a:r>
            <a:r>
              <a:rPr sz="2000" spc="10" dirty="0">
                <a:latin typeface="Microsoft Sans Serif"/>
                <a:cs typeface="Microsoft Sans Serif"/>
              </a:rPr>
              <a:t>i</a:t>
            </a:r>
            <a:r>
              <a:rPr sz="2000" spc="-55" dirty="0">
                <a:latin typeface="Microsoft Sans Serif"/>
                <a:cs typeface="Microsoft Sans Serif"/>
              </a:rPr>
              <a:t>n</a:t>
            </a:r>
            <a:r>
              <a:rPr sz="2000" spc="10" dirty="0">
                <a:latin typeface="Microsoft Sans Serif"/>
                <a:cs typeface="Microsoft Sans Serif"/>
              </a:rPr>
              <a:t>g</a:t>
            </a:r>
            <a:r>
              <a:rPr sz="2000" spc="65" dirty="0">
                <a:latin typeface="Microsoft Sans Serif"/>
                <a:cs typeface="Microsoft Sans Serif"/>
              </a:rPr>
              <a:t> </a:t>
            </a:r>
            <a:r>
              <a:rPr sz="2000" spc="-15" dirty="0">
                <a:latin typeface="Microsoft Sans Serif"/>
                <a:cs typeface="Microsoft Sans Serif"/>
              </a:rPr>
              <a:t>o</a:t>
            </a:r>
            <a:r>
              <a:rPr sz="2000" spc="-55" dirty="0">
                <a:latin typeface="Microsoft Sans Serif"/>
                <a:cs typeface="Microsoft Sans Serif"/>
              </a:rPr>
              <a:t>u</a:t>
            </a:r>
            <a:r>
              <a:rPr sz="2000" spc="90" dirty="0">
                <a:latin typeface="Microsoft Sans Serif"/>
                <a:cs typeface="Microsoft Sans Serif"/>
              </a:rPr>
              <a:t>t</a:t>
            </a:r>
            <a:r>
              <a:rPr sz="2000" spc="-130" dirty="0">
                <a:latin typeface="Microsoft Sans Serif"/>
                <a:cs typeface="Microsoft Sans Serif"/>
              </a:rPr>
              <a:t>c</a:t>
            </a:r>
            <a:r>
              <a:rPr sz="2000" spc="-15" dirty="0">
                <a:latin typeface="Microsoft Sans Serif"/>
                <a:cs typeface="Microsoft Sans Serif"/>
              </a:rPr>
              <a:t>o</a:t>
            </a:r>
            <a:r>
              <a:rPr sz="2000" spc="-105" dirty="0">
                <a:latin typeface="Microsoft Sans Serif"/>
                <a:cs typeface="Microsoft Sans Serif"/>
              </a:rPr>
              <a:t>m</a:t>
            </a:r>
            <a:r>
              <a:rPr sz="2000" spc="-90" dirty="0">
                <a:latin typeface="Microsoft Sans Serif"/>
                <a:cs typeface="Microsoft Sans Serif"/>
              </a:rPr>
              <a:t>es  </a:t>
            </a:r>
            <a:r>
              <a:rPr sz="2000" spc="-60" dirty="0">
                <a:latin typeface="Microsoft Sans Serif"/>
                <a:cs typeface="Microsoft Sans Serif"/>
              </a:rPr>
              <a:t>and</a:t>
            </a:r>
            <a:r>
              <a:rPr sz="2000" spc="60" dirty="0">
                <a:latin typeface="Microsoft Sans Serif"/>
                <a:cs typeface="Microsoft Sans Serif"/>
              </a:rPr>
              <a:t> </a:t>
            </a:r>
            <a:r>
              <a:rPr sz="2000" spc="-25" dirty="0">
                <a:latin typeface="Microsoft Sans Serif"/>
                <a:cs typeface="Microsoft Sans Serif"/>
              </a:rPr>
              <a:t>the</a:t>
            </a:r>
            <a:r>
              <a:rPr sz="2000" spc="60" dirty="0">
                <a:latin typeface="Microsoft Sans Serif"/>
                <a:cs typeface="Microsoft Sans Serif"/>
              </a:rPr>
              <a:t> </a:t>
            </a:r>
            <a:r>
              <a:rPr sz="2925" b="1" spc="-97" baseline="1424" dirty="0">
                <a:latin typeface="Trebuchet MS"/>
                <a:cs typeface="Trebuchet MS"/>
              </a:rPr>
              <a:t>COUNT</a:t>
            </a:r>
            <a:r>
              <a:rPr sz="2925" b="1" spc="7" baseline="1424" dirty="0">
                <a:latin typeface="Trebuchet MS"/>
                <a:cs typeface="Trebuchet MS"/>
              </a:rPr>
              <a:t> </a:t>
            </a:r>
            <a:r>
              <a:rPr sz="2000" spc="-5" dirty="0">
                <a:latin typeface="Microsoft Sans Serif"/>
                <a:cs typeface="Microsoft Sans Serif"/>
              </a:rPr>
              <a:t>of</a:t>
            </a:r>
            <a:r>
              <a:rPr sz="2000" spc="320" dirty="0">
                <a:latin typeface="Microsoft Sans Serif"/>
                <a:cs typeface="Microsoft Sans Serif"/>
              </a:rPr>
              <a:t> </a:t>
            </a:r>
            <a:r>
              <a:rPr sz="2000" spc="-30" dirty="0">
                <a:latin typeface="Microsoft Sans Serif"/>
                <a:cs typeface="Microsoft Sans Serif"/>
              </a:rPr>
              <a:t>landing </a:t>
            </a:r>
            <a:r>
              <a:rPr sz="2000" spc="-25" dirty="0">
                <a:latin typeface="Microsoft Sans Serif"/>
                <a:cs typeface="Microsoft Sans Serif"/>
              </a:rPr>
              <a:t> </a:t>
            </a:r>
            <a:r>
              <a:rPr sz="2000" spc="-60" dirty="0">
                <a:latin typeface="Microsoft Sans Serif"/>
                <a:cs typeface="Microsoft Sans Serif"/>
              </a:rPr>
              <a:t>outcomes</a:t>
            </a:r>
            <a:r>
              <a:rPr sz="2000" spc="55" dirty="0">
                <a:latin typeface="Microsoft Sans Serif"/>
                <a:cs typeface="Microsoft Sans Serif"/>
              </a:rPr>
              <a:t> </a:t>
            </a:r>
            <a:r>
              <a:rPr sz="2000" spc="-25" dirty="0">
                <a:latin typeface="Microsoft Sans Serif"/>
                <a:cs typeface="Microsoft Sans Serif"/>
              </a:rPr>
              <a:t>from</a:t>
            </a:r>
            <a:r>
              <a:rPr sz="2000" spc="60" dirty="0">
                <a:latin typeface="Microsoft Sans Serif"/>
                <a:cs typeface="Microsoft Sans Serif"/>
              </a:rPr>
              <a:t> </a:t>
            </a:r>
            <a:r>
              <a:rPr sz="2000" spc="-25" dirty="0">
                <a:latin typeface="Microsoft Sans Serif"/>
                <a:cs typeface="Microsoft Sans Serif"/>
              </a:rPr>
              <a:t>the</a:t>
            </a:r>
            <a:r>
              <a:rPr sz="2000" spc="60" dirty="0">
                <a:latin typeface="Microsoft Sans Serif"/>
                <a:cs typeface="Microsoft Sans Serif"/>
              </a:rPr>
              <a:t> </a:t>
            </a:r>
            <a:r>
              <a:rPr sz="2000" spc="-40" dirty="0">
                <a:latin typeface="Microsoft Sans Serif"/>
                <a:cs typeface="Microsoft Sans Serif"/>
              </a:rPr>
              <a:t>data</a:t>
            </a:r>
            <a:r>
              <a:rPr sz="2000" spc="50" dirty="0">
                <a:latin typeface="Microsoft Sans Serif"/>
                <a:cs typeface="Microsoft Sans Serif"/>
              </a:rPr>
              <a:t> </a:t>
            </a:r>
            <a:r>
              <a:rPr sz="2000" spc="-60" dirty="0">
                <a:latin typeface="Microsoft Sans Serif"/>
                <a:cs typeface="Microsoft Sans Serif"/>
              </a:rPr>
              <a:t>and </a:t>
            </a:r>
            <a:r>
              <a:rPr sz="2000" spc="-55" dirty="0">
                <a:latin typeface="Microsoft Sans Serif"/>
                <a:cs typeface="Microsoft Sans Serif"/>
              </a:rPr>
              <a:t> </a:t>
            </a:r>
            <a:r>
              <a:rPr sz="2000" spc="-70" dirty="0">
                <a:latin typeface="Microsoft Sans Serif"/>
                <a:cs typeface="Microsoft Sans Serif"/>
              </a:rPr>
              <a:t>used </a:t>
            </a:r>
            <a:r>
              <a:rPr sz="2000" spc="-25" dirty="0">
                <a:latin typeface="Microsoft Sans Serif"/>
                <a:cs typeface="Microsoft Sans Serif"/>
              </a:rPr>
              <a:t>the </a:t>
            </a:r>
            <a:r>
              <a:rPr sz="2925" b="1" spc="-82" baseline="1424" dirty="0">
                <a:latin typeface="Trebuchet MS"/>
                <a:cs typeface="Trebuchet MS"/>
              </a:rPr>
              <a:t>WHERE </a:t>
            </a:r>
            <a:r>
              <a:rPr sz="2000" spc="-90" dirty="0">
                <a:latin typeface="Microsoft Sans Serif"/>
                <a:cs typeface="Microsoft Sans Serif"/>
              </a:rPr>
              <a:t>clause</a:t>
            </a:r>
            <a:r>
              <a:rPr sz="2000" spc="-85" dirty="0">
                <a:latin typeface="Microsoft Sans Serif"/>
                <a:cs typeface="Microsoft Sans Serif"/>
              </a:rPr>
              <a:t> </a:t>
            </a:r>
            <a:r>
              <a:rPr sz="2000" spc="40" dirty="0">
                <a:latin typeface="Microsoft Sans Serif"/>
                <a:cs typeface="Microsoft Sans Serif"/>
              </a:rPr>
              <a:t>to </a:t>
            </a:r>
            <a:r>
              <a:rPr sz="2000" spc="5" dirty="0">
                <a:latin typeface="Microsoft Sans Serif"/>
                <a:cs typeface="Microsoft Sans Serif"/>
              </a:rPr>
              <a:t>filter </a:t>
            </a:r>
            <a:r>
              <a:rPr sz="2000" spc="-520" dirty="0">
                <a:latin typeface="Microsoft Sans Serif"/>
                <a:cs typeface="Microsoft Sans Serif"/>
              </a:rPr>
              <a:t> </a:t>
            </a:r>
            <a:r>
              <a:rPr sz="2000" spc="-5" dirty="0">
                <a:latin typeface="Microsoft Sans Serif"/>
                <a:cs typeface="Microsoft Sans Serif"/>
              </a:rPr>
              <a:t>for</a:t>
            </a:r>
            <a:r>
              <a:rPr sz="2000" spc="50" dirty="0">
                <a:latin typeface="Microsoft Sans Serif"/>
                <a:cs typeface="Microsoft Sans Serif"/>
              </a:rPr>
              <a:t> </a:t>
            </a:r>
            <a:r>
              <a:rPr sz="2000" spc="-30" dirty="0">
                <a:latin typeface="Microsoft Sans Serif"/>
                <a:cs typeface="Microsoft Sans Serif"/>
              </a:rPr>
              <a:t>landing</a:t>
            </a:r>
            <a:r>
              <a:rPr sz="2000" spc="50" dirty="0">
                <a:latin typeface="Microsoft Sans Serif"/>
                <a:cs typeface="Microsoft Sans Serif"/>
              </a:rPr>
              <a:t> </a:t>
            </a:r>
            <a:r>
              <a:rPr sz="2000" spc="-60" dirty="0">
                <a:latin typeface="Microsoft Sans Serif"/>
                <a:cs typeface="Microsoft Sans Serif"/>
              </a:rPr>
              <a:t>outcomes</a:t>
            </a:r>
            <a:r>
              <a:rPr sz="2000" spc="50" dirty="0">
                <a:latin typeface="Microsoft Sans Serif"/>
                <a:cs typeface="Microsoft Sans Serif"/>
              </a:rPr>
              <a:t> </a:t>
            </a:r>
            <a:r>
              <a:rPr sz="2925" b="1" spc="-82" baseline="1424" dirty="0">
                <a:latin typeface="Trebuchet MS"/>
                <a:cs typeface="Trebuchet MS"/>
              </a:rPr>
              <a:t>BETWEEN </a:t>
            </a:r>
            <a:r>
              <a:rPr sz="2925" b="1" spc="-862" baseline="1424" dirty="0">
                <a:latin typeface="Trebuchet MS"/>
                <a:cs typeface="Trebuchet MS"/>
              </a:rPr>
              <a:t> </a:t>
            </a:r>
            <a:r>
              <a:rPr sz="2000" spc="75" dirty="0">
                <a:latin typeface="Microsoft Sans Serif"/>
                <a:cs typeface="Microsoft Sans Serif"/>
              </a:rPr>
              <a:t>2010-06-04</a:t>
            </a:r>
            <a:r>
              <a:rPr sz="2000" spc="60" dirty="0">
                <a:latin typeface="Microsoft Sans Serif"/>
                <a:cs typeface="Microsoft Sans Serif"/>
              </a:rPr>
              <a:t> </a:t>
            </a:r>
            <a:r>
              <a:rPr sz="2000" spc="40" dirty="0">
                <a:latin typeface="Microsoft Sans Serif"/>
                <a:cs typeface="Microsoft Sans Serif"/>
              </a:rPr>
              <a:t>to</a:t>
            </a:r>
            <a:r>
              <a:rPr sz="2000" spc="55" dirty="0">
                <a:latin typeface="Microsoft Sans Serif"/>
                <a:cs typeface="Microsoft Sans Serif"/>
              </a:rPr>
              <a:t> 2010-03-20.</a:t>
            </a:r>
            <a:endParaRPr sz="2000">
              <a:latin typeface="Microsoft Sans Serif"/>
              <a:cs typeface="Microsoft Sans Serif"/>
            </a:endParaRPr>
          </a:p>
          <a:p>
            <a:pPr marL="241300" marR="40005" indent="-228600">
              <a:lnSpc>
                <a:spcPct val="90000"/>
              </a:lnSpc>
              <a:spcBef>
                <a:spcPts val="1440"/>
              </a:spcBef>
              <a:buFont typeface="Arial MT"/>
              <a:buChar char="•"/>
              <a:tabLst>
                <a:tab pos="240665" algn="l"/>
                <a:tab pos="241300" algn="l"/>
              </a:tabLst>
            </a:pPr>
            <a:r>
              <a:rPr sz="2000" spc="-330" dirty="0">
                <a:latin typeface="Microsoft Sans Serif"/>
                <a:cs typeface="Microsoft Sans Serif"/>
              </a:rPr>
              <a:t>W</a:t>
            </a:r>
            <a:r>
              <a:rPr sz="2000" spc="-114" dirty="0">
                <a:latin typeface="Microsoft Sans Serif"/>
                <a:cs typeface="Microsoft Sans Serif"/>
              </a:rPr>
              <a:t>e</a:t>
            </a:r>
            <a:r>
              <a:rPr sz="2000" spc="65" dirty="0">
                <a:latin typeface="Microsoft Sans Serif"/>
                <a:cs typeface="Microsoft Sans Serif"/>
              </a:rPr>
              <a:t> </a:t>
            </a:r>
            <a:r>
              <a:rPr sz="2000" spc="-120" dirty="0">
                <a:latin typeface="Microsoft Sans Serif"/>
                <a:cs typeface="Microsoft Sans Serif"/>
              </a:rPr>
              <a:t>a</a:t>
            </a:r>
            <a:r>
              <a:rPr sz="2000" spc="5" dirty="0">
                <a:latin typeface="Microsoft Sans Serif"/>
                <a:cs typeface="Microsoft Sans Serif"/>
              </a:rPr>
              <a:t>pp</a:t>
            </a:r>
            <a:r>
              <a:rPr sz="2000" spc="10" dirty="0">
                <a:latin typeface="Microsoft Sans Serif"/>
                <a:cs typeface="Microsoft Sans Serif"/>
              </a:rPr>
              <a:t>li</a:t>
            </a:r>
            <a:r>
              <a:rPr sz="2000" spc="-50" dirty="0">
                <a:latin typeface="Microsoft Sans Serif"/>
                <a:cs typeface="Microsoft Sans Serif"/>
              </a:rPr>
              <a:t>ed</a:t>
            </a:r>
            <a:r>
              <a:rPr sz="2000" spc="65" dirty="0">
                <a:latin typeface="Microsoft Sans Serif"/>
                <a:cs typeface="Microsoft Sans Serif"/>
              </a:rPr>
              <a:t> </a:t>
            </a:r>
            <a:r>
              <a:rPr sz="2000" spc="90" dirty="0">
                <a:latin typeface="Microsoft Sans Serif"/>
                <a:cs typeface="Microsoft Sans Serif"/>
              </a:rPr>
              <a:t>t</a:t>
            </a:r>
            <a:r>
              <a:rPr sz="2000" spc="-55" dirty="0">
                <a:latin typeface="Microsoft Sans Serif"/>
                <a:cs typeface="Microsoft Sans Serif"/>
              </a:rPr>
              <a:t>h</a:t>
            </a:r>
            <a:r>
              <a:rPr sz="2000" spc="-114" dirty="0">
                <a:latin typeface="Microsoft Sans Serif"/>
                <a:cs typeface="Microsoft Sans Serif"/>
              </a:rPr>
              <a:t>e</a:t>
            </a:r>
            <a:r>
              <a:rPr sz="2000" spc="65" dirty="0">
                <a:latin typeface="Microsoft Sans Serif"/>
                <a:cs typeface="Microsoft Sans Serif"/>
              </a:rPr>
              <a:t> </a:t>
            </a:r>
            <a:r>
              <a:rPr sz="2925" b="1" spc="-82" baseline="1424" dirty="0">
                <a:latin typeface="Trebuchet MS"/>
                <a:cs typeface="Trebuchet MS"/>
              </a:rPr>
              <a:t>G</a:t>
            </a:r>
            <a:r>
              <a:rPr sz="2925" b="1" spc="-104" baseline="1424" dirty="0">
                <a:latin typeface="Trebuchet MS"/>
                <a:cs typeface="Trebuchet MS"/>
              </a:rPr>
              <a:t>R</a:t>
            </a:r>
            <a:r>
              <a:rPr sz="2925" b="1" spc="37" baseline="1424" dirty="0">
                <a:latin typeface="Trebuchet MS"/>
                <a:cs typeface="Trebuchet MS"/>
              </a:rPr>
              <a:t>O</a:t>
            </a:r>
            <a:r>
              <a:rPr sz="2925" b="1" spc="-172" baseline="1424" dirty="0">
                <a:latin typeface="Trebuchet MS"/>
                <a:cs typeface="Trebuchet MS"/>
              </a:rPr>
              <a:t>U</a:t>
            </a:r>
            <a:r>
              <a:rPr sz="2925" b="1" spc="-30" baseline="1424" dirty="0">
                <a:latin typeface="Trebuchet MS"/>
                <a:cs typeface="Trebuchet MS"/>
              </a:rPr>
              <a:t>P</a:t>
            </a:r>
            <a:r>
              <a:rPr sz="2925" b="1" spc="15" baseline="1424" dirty="0">
                <a:latin typeface="Trebuchet MS"/>
                <a:cs typeface="Trebuchet MS"/>
              </a:rPr>
              <a:t> </a:t>
            </a:r>
            <a:r>
              <a:rPr sz="2925" b="1" spc="67" baseline="1424" dirty="0">
                <a:latin typeface="Trebuchet MS"/>
                <a:cs typeface="Trebuchet MS"/>
              </a:rPr>
              <a:t>B</a:t>
            </a:r>
            <a:r>
              <a:rPr sz="2925" b="1" spc="-75" baseline="1424" dirty="0">
                <a:latin typeface="Trebuchet MS"/>
                <a:cs typeface="Trebuchet MS"/>
              </a:rPr>
              <a:t>Y  </a:t>
            </a:r>
            <a:r>
              <a:rPr sz="2000" spc="-90" dirty="0">
                <a:latin typeface="Microsoft Sans Serif"/>
                <a:cs typeface="Microsoft Sans Serif"/>
              </a:rPr>
              <a:t>clause</a:t>
            </a:r>
            <a:r>
              <a:rPr sz="2000" spc="-85" dirty="0">
                <a:latin typeface="Microsoft Sans Serif"/>
                <a:cs typeface="Microsoft Sans Serif"/>
              </a:rPr>
              <a:t> </a:t>
            </a:r>
            <a:r>
              <a:rPr sz="2000" spc="40" dirty="0">
                <a:latin typeface="Microsoft Sans Serif"/>
                <a:cs typeface="Microsoft Sans Serif"/>
              </a:rPr>
              <a:t>to </a:t>
            </a:r>
            <a:r>
              <a:rPr sz="2000" spc="-10" dirty="0">
                <a:latin typeface="Microsoft Sans Serif"/>
                <a:cs typeface="Microsoft Sans Serif"/>
              </a:rPr>
              <a:t>group </a:t>
            </a:r>
            <a:r>
              <a:rPr sz="2000" spc="-25" dirty="0">
                <a:latin typeface="Microsoft Sans Serif"/>
                <a:cs typeface="Microsoft Sans Serif"/>
              </a:rPr>
              <a:t>the </a:t>
            </a:r>
            <a:r>
              <a:rPr sz="2000" spc="-30" dirty="0">
                <a:latin typeface="Microsoft Sans Serif"/>
                <a:cs typeface="Microsoft Sans Serif"/>
              </a:rPr>
              <a:t>landing </a:t>
            </a:r>
            <a:r>
              <a:rPr sz="2000" spc="-25" dirty="0">
                <a:latin typeface="Microsoft Sans Serif"/>
                <a:cs typeface="Microsoft Sans Serif"/>
              </a:rPr>
              <a:t> </a:t>
            </a:r>
            <a:r>
              <a:rPr sz="2000" spc="-60" dirty="0">
                <a:latin typeface="Microsoft Sans Serif"/>
                <a:cs typeface="Microsoft Sans Serif"/>
              </a:rPr>
              <a:t>outcomes</a:t>
            </a:r>
            <a:r>
              <a:rPr sz="2000" spc="55" dirty="0">
                <a:latin typeface="Microsoft Sans Serif"/>
                <a:cs typeface="Microsoft Sans Serif"/>
              </a:rPr>
              <a:t> </a:t>
            </a:r>
            <a:r>
              <a:rPr sz="2000" spc="-60" dirty="0">
                <a:latin typeface="Microsoft Sans Serif"/>
                <a:cs typeface="Microsoft Sans Serif"/>
              </a:rPr>
              <a:t>and</a:t>
            </a:r>
            <a:r>
              <a:rPr sz="2000" spc="55" dirty="0">
                <a:latin typeface="Microsoft Sans Serif"/>
                <a:cs typeface="Microsoft Sans Serif"/>
              </a:rPr>
              <a:t> </a:t>
            </a:r>
            <a:r>
              <a:rPr sz="2000" spc="-25" dirty="0">
                <a:latin typeface="Microsoft Sans Serif"/>
                <a:cs typeface="Microsoft Sans Serif"/>
              </a:rPr>
              <a:t>the</a:t>
            </a:r>
            <a:r>
              <a:rPr sz="2000" spc="55" dirty="0">
                <a:latin typeface="Microsoft Sans Serif"/>
                <a:cs typeface="Microsoft Sans Serif"/>
              </a:rPr>
              <a:t> </a:t>
            </a:r>
            <a:r>
              <a:rPr sz="2925" b="1" baseline="1424" dirty="0">
                <a:latin typeface="Trebuchet MS"/>
                <a:cs typeface="Trebuchet MS"/>
              </a:rPr>
              <a:t>ORDER</a:t>
            </a:r>
            <a:r>
              <a:rPr sz="2925" b="1" spc="15" baseline="1424" dirty="0">
                <a:latin typeface="Trebuchet MS"/>
                <a:cs typeface="Trebuchet MS"/>
              </a:rPr>
              <a:t> </a:t>
            </a:r>
            <a:r>
              <a:rPr sz="2925" b="1" spc="-22" baseline="1424" dirty="0">
                <a:latin typeface="Trebuchet MS"/>
                <a:cs typeface="Trebuchet MS"/>
              </a:rPr>
              <a:t>BY </a:t>
            </a:r>
            <a:r>
              <a:rPr sz="2925" b="1" spc="-15" baseline="1424" dirty="0">
                <a:latin typeface="Trebuchet MS"/>
                <a:cs typeface="Trebuchet MS"/>
              </a:rPr>
              <a:t> </a:t>
            </a:r>
            <a:r>
              <a:rPr sz="2000" spc="-90" dirty="0">
                <a:latin typeface="Microsoft Sans Serif"/>
                <a:cs typeface="Microsoft Sans Serif"/>
              </a:rPr>
              <a:t>clause</a:t>
            </a:r>
            <a:r>
              <a:rPr sz="2000" spc="-85" dirty="0">
                <a:latin typeface="Microsoft Sans Serif"/>
                <a:cs typeface="Microsoft Sans Serif"/>
              </a:rPr>
              <a:t> </a:t>
            </a:r>
            <a:r>
              <a:rPr sz="2000" spc="40" dirty="0">
                <a:latin typeface="Microsoft Sans Serif"/>
                <a:cs typeface="Microsoft Sans Serif"/>
              </a:rPr>
              <a:t>to </a:t>
            </a:r>
            <a:r>
              <a:rPr sz="2000" spc="-20" dirty="0">
                <a:latin typeface="Microsoft Sans Serif"/>
                <a:cs typeface="Microsoft Sans Serif"/>
              </a:rPr>
              <a:t>order </a:t>
            </a:r>
            <a:r>
              <a:rPr sz="2000" spc="-25" dirty="0">
                <a:latin typeface="Microsoft Sans Serif"/>
                <a:cs typeface="Microsoft Sans Serif"/>
              </a:rPr>
              <a:t>the grouped </a:t>
            </a:r>
            <a:r>
              <a:rPr sz="2000" spc="-20" dirty="0">
                <a:latin typeface="Microsoft Sans Serif"/>
                <a:cs typeface="Microsoft Sans Serif"/>
              </a:rPr>
              <a:t> </a:t>
            </a:r>
            <a:r>
              <a:rPr sz="2000" spc="-30" dirty="0">
                <a:latin typeface="Microsoft Sans Serif"/>
                <a:cs typeface="Microsoft Sans Serif"/>
              </a:rPr>
              <a:t>landing</a:t>
            </a:r>
            <a:r>
              <a:rPr sz="2000" spc="45" dirty="0">
                <a:latin typeface="Microsoft Sans Serif"/>
                <a:cs typeface="Microsoft Sans Serif"/>
              </a:rPr>
              <a:t> </a:t>
            </a:r>
            <a:r>
              <a:rPr sz="2000" spc="-50" dirty="0">
                <a:latin typeface="Microsoft Sans Serif"/>
                <a:cs typeface="Microsoft Sans Serif"/>
              </a:rPr>
              <a:t>outcome</a:t>
            </a:r>
            <a:r>
              <a:rPr sz="2000" spc="50" dirty="0">
                <a:latin typeface="Microsoft Sans Serif"/>
                <a:cs typeface="Microsoft Sans Serif"/>
              </a:rPr>
              <a:t> </a:t>
            </a:r>
            <a:r>
              <a:rPr sz="2000" spc="-20" dirty="0">
                <a:latin typeface="Microsoft Sans Serif"/>
                <a:cs typeface="Microsoft Sans Serif"/>
              </a:rPr>
              <a:t>in</a:t>
            </a:r>
            <a:r>
              <a:rPr sz="2000" spc="50" dirty="0">
                <a:latin typeface="Microsoft Sans Serif"/>
                <a:cs typeface="Microsoft Sans Serif"/>
              </a:rPr>
              <a:t> </a:t>
            </a:r>
            <a:r>
              <a:rPr sz="2000" spc="-55" dirty="0">
                <a:latin typeface="Microsoft Sans Serif"/>
                <a:cs typeface="Microsoft Sans Serif"/>
              </a:rPr>
              <a:t>descending </a:t>
            </a:r>
            <a:r>
              <a:rPr sz="2000" spc="-515" dirty="0">
                <a:latin typeface="Microsoft Sans Serif"/>
                <a:cs typeface="Microsoft Sans Serif"/>
              </a:rPr>
              <a:t> </a:t>
            </a:r>
            <a:r>
              <a:rPr sz="2000" spc="-70" dirty="0">
                <a:latin typeface="Microsoft Sans Serif"/>
                <a:cs typeface="Microsoft Sans Serif"/>
              </a:rPr>
              <a:t>order.</a:t>
            </a:r>
            <a:endParaRPr sz="2000">
              <a:latin typeface="Microsoft Sans Serif"/>
              <a:cs typeface="Microsoft Sans Serif"/>
            </a:endParaRPr>
          </a:p>
        </p:txBody>
      </p:sp>
      <p:pic>
        <p:nvPicPr>
          <p:cNvPr id="4" name="object 4"/>
          <p:cNvPicPr/>
          <p:nvPr/>
        </p:nvPicPr>
        <p:blipFill>
          <a:blip r:embed="rId2" cstate="print"/>
          <a:stretch>
            <a:fillRect/>
          </a:stretch>
        </p:blipFill>
        <p:spPr>
          <a:xfrm>
            <a:off x="776007" y="1589359"/>
            <a:ext cx="6124575" cy="429577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35</a:t>
            </a:fld>
            <a:endParaRPr spc="7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p:nvPr/>
        </p:nvSpPr>
        <p:spPr>
          <a:xfrm>
            <a:off x="797969" y="2529745"/>
            <a:ext cx="1058545" cy="369570"/>
          </a:xfrm>
          <a:custGeom>
            <a:avLst/>
            <a:gdLst/>
            <a:ahLst/>
            <a:cxnLst/>
            <a:rect l="l" t="t" r="r" b="b"/>
            <a:pathLst>
              <a:path w="1058545" h="369569">
                <a:moveTo>
                  <a:pt x="1058302" y="0"/>
                </a:moveTo>
                <a:lnTo>
                  <a:pt x="0" y="0"/>
                </a:lnTo>
                <a:lnTo>
                  <a:pt x="0" y="369332"/>
                </a:lnTo>
                <a:lnTo>
                  <a:pt x="1058302" y="369332"/>
                </a:lnTo>
                <a:lnTo>
                  <a:pt x="1058302" y="0"/>
                </a:lnTo>
                <a:close/>
              </a:path>
            </a:pathLst>
          </a:custGeom>
          <a:solidFill>
            <a:srgbClr val="0948CB"/>
          </a:solidFill>
        </p:spPr>
        <p:txBody>
          <a:bodyPr wrap="square" lIns="0" tIns="0" rIns="0" bIns="0" rtlCol="0"/>
          <a:lstStyle/>
          <a:p>
            <a:endParaRPr/>
          </a:p>
        </p:txBody>
      </p:sp>
      <p:sp>
        <p:nvSpPr>
          <p:cNvPr id="4" name="object 4"/>
          <p:cNvSpPr txBox="1"/>
          <p:nvPr/>
        </p:nvSpPr>
        <p:spPr>
          <a:xfrm>
            <a:off x="876709" y="2550667"/>
            <a:ext cx="8801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Section</a:t>
            </a:r>
            <a:r>
              <a:rPr sz="1800" spc="-55" dirty="0">
                <a:solidFill>
                  <a:srgbClr val="FFFFFF"/>
                </a:solidFill>
                <a:latin typeface="Calibri"/>
                <a:cs typeface="Calibri"/>
              </a:rPr>
              <a:t> </a:t>
            </a:r>
            <a:r>
              <a:rPr sz="1800" dirty="0">
                <a:solidFill>
                  <a:srgbClr val="FFFFFF"/>
                </a:solidFill>
                <a:latin typeface="Calibri"/>
                <a:cs typeface="Calibri"/>
              </a:rPr>
              <a:t>3</a:t>
            </a:r>
            <a:endParaRPr sz="1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7158355" cy="589280"/>
          </a:xfrm>
          <a:prstGeom prst="rect">
            <a:avLst/>
          </a:prstGeom>
        </p:spPr>
        <p:txBody>
          <a:bodyPr vert="horz" wrap="square" lIns="0" tIns="12700" rIns="0" bIns="0" rtlCol="0">
            <a:spAutoFit/>
          </a:bodyPr>
          <a:lstStyle/>
          <a:p>
            <a:pPr marL="12700">
              <a:lnSpc>
                <a:spcPct val="100000"/>
              </a:lnSpc>
              <a:spcBef>
                <a:spcPts val="100"/>
              </a:spcBef>
            </a:pPr>
            <a:r>
              <a:rPr sz="3700" spc="-25" dirty="0"/>
              <a:t>All</a:t>
            </a:r>
            <a:r>
              <a:rPr sz="3700" spc="114" dirty="0"/>
              <a:t> </a:t>
            </a:r>
            <a:r>
              <a:rPr sz="3700" spc="-114" dirty="0"/>
              <a:t>launch</a:t>
            </a:r>
            <a:r>
              <a:rPr sz="3700" spc="114" dirty="0"/>
              <a:t> </a:t>
            </a:r>
            <a:r>
              <a:rPr sz="3700" spc="-95" dirty="0"/>
              <a:t>sites</a:t>
            </a:r>
            <a:r>
              <a:rPr sz="3700" spc="120" dirty="0"/>
              <a:t> </a:t>
            </a:r>
            <a:r>
              <a:rPr sz="3700" spc="-35" dirty="0"/>
              <a:t>global</a:t>
            </a:r>
            <a:r>
              <a:rPr sz="3700" spc="114" dirty="0"/>
              <a:t> </a:t>
            </a:r>
            <a:r>
              <a:rPr sz="3700" spc="-130" dirty="0"/>
              <a:t>map</a:t>
            </a:r>
            <a:r>
              <a:rPr sz="3700" spc="120" dirty="0"/>
              <a:t> </a:t>
            </a:r>
            <a:r>
              <a:rPr sz="3700" spc="-125" dirty="0"/>
              <a:t>markers</a:t>
            </a:r>
            <a:endParaRPr sz="3700"/>
          </a:p>
        </p:txBody>
      </p:sp>
      <p:pic>
        <p:nvPicPr>
          <p:cNvPr id="3" name="object 3"/>
          <p:cNvPicPr/>
          <p:nvPr/>
        </p:nvPicPr>
        <p:blipFill>
          <a:blip r:embed="rId2" cstate="print"/>
          <a:stretch>
            <a:fillRect/>
          </a:stretch>
        </p:blipFill>
        <p:spPr>
          <a:xfrm>
            <a:off x="838200" y="1710175"/>
            <a:ext cx="10515600" cy="4717035"/>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37</a:t>
            </a:fld>
            <a:endParaRPr spc="7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9351010" cy="589280"/>
          </a:xfrm>
          <a:prstGeom prst="rect">
            <a:avLst/>
          </a:prstGeom>
        </p:spPr>
        <p:txBody>
          <a:bodyPr vert="horz" wrap="square" lIns="0" tIns="12700" rIns="0" bIns="0" rtlCol="0">
            <a:spAutoFit/>
          </a:bodyPr>
          <a:lstStyle/>
          <a:p>
            <a:pPr marL="12700">
              <a:lnSpc>
                <a:spcPct val="100000"/>
              </a:lnSpc>
              <a:spcBef>
                <a:spcPts val="100"/>
              </a:spcBef>
            </a:pPr>
            <a:r>
              <a:rPr sz="3700" spc="-125" dirty="0"/>
              <a:t>Markers</a:t>
            </a:r>
            <a:r>
              <a:rPr sz="3700" spc="125" dirty="0"/>
              <a:t> </a:t>
            </a:r>
            <a:r>
              <a:rPr sz="3700" spc="-75" dirty="0"/>
              <a:t>showing</a:t>
            </a:r>
            <a:r>
              <a:rPr sz="3700" spc="125" dirty="0"/>
              <a:t> </a:t>
            </a:r>
            <a:r>
              <a:rPr sz="3700" spc="-114" dirty="0"/>
              <a:t>launch</a:t>
            </a:r>
            <a:r>
              <a:rPr sz="3700" spc="125" dirty="0"/>
              <a:t> </a:t>
            </a:r>
            <a:r>
              <a:rPr sz="3700" spc="-95" dirty="0"/>
              <a:t>sites</a:t>
            </a:r>
            <a:r>
              <a:rPr sz="3700" spc="125" dirty="0"/>
              <a:t> </a:t>
            </a:r>
            <a:r>
              <a:rPr sz="3700" spc="5" dirty="0"/>
              <a:t>with</a:t>
            </a:r>
            <a:r>
              <a:rPr sz="3700" spc="125" dirty="0"/>
              <a:t> </a:t>
            </a:r>
            <a:r>
              <a:rPr sz="3700" spc="-40" dirty="0"/>
              <a:t>color</a:t>
            </a:r>
            <a:r>
              <a:rPr sz="3700" spc="125" dirty="0"/>
              <a:t> </a:t>
            </a:r>
            <a:r>
              <a:rPr sz="3700" spc="-95" dirty="0"/>
              <a:t>labels</a:t>
            </a:r>
            <a:endParaRPr sz="3700"/>
          </a:p>
        </p:txBody>
      </p:sp>
      <p:pic>
        <p:nvPicPr>
          <p:cNvPr id="3" name="object 3"/>
          <p:cNvPicPr/>
          <p:nvPr/>
        </p:nvPicPr>
        <p:blipFill>
          <a:blip r:embed="rId2" cstate="print"/>
          <a:stretch>
            <a:fillRect/>
          </a:stretch>
        </p:blipFill>
        <p:spPr>
          <a:xfrm>
            <a:off x="770011" y="1454290"/>
            <a:ext cx="10687961" cy="477210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38</a:t>
            </a:fld>
            <a:endParaRPr spc="7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6895465" cy="589280"/>
          </a:xfrm>
          <a:prstGeom prst="rect">
            <a:avLst/>
          </a:prstGeom>
        </p:spPr>
        <p:txBody>
          <a:bodyPr vert="horz" wrap="square" lIns="0" tIns="12700" rIns="0" bIns="0" rtlCol="0">
            <a:spAutoFit/>
          </a:bodyPr>
          <a:lstStyle/>
          <a:p>
            <a:pPr marL="12700">
              <a:lnSpc>
                <a:spcPct val="100000"/>
              </a:lnSpc>
              <a:spcBef>
                <a:spcPts val="100"/>
              </a:spcBef>
            </a:pPr>
            <a:r>
              <a:rPr sz="3700" spc="-155" dirty="0"/>
              <a:t>Launch</a:t>
            </a:r>
            <a:r>
              <a:rPr sz="3700" spc="120" dirty="0"/>
              <a:t> </a:t>
            </a:r>
            <a:r>
              <a:rPr sz="3700" spc="-130" dirty="0"/>
              <a:t>Site</a:t>
            </a:r>
            <a:r>
              <a:rPr sz="3700" spc="125" dirty="0"/>
              <a:t> </a:t>
            </a:r>
            <a:r>
              <a:rPr sz="3700" spc="-100" dirty="0"/>
              <a:t>distance</a:t>
            </a:r>
            <a:r>
              <a:rPr sz="3700" spc="120" dirty="0"/>
              <a:t> </a:t>
            </a:r>
            <a:r>
              <a:rPr sz="3700" spc="75" dirty="0"/>
              <a:t>to</a:t>
            </a:r>
            <a:r>
              <a:rPr sz="3700" spc="125" dirty="0"/>
              <a:t> </a:t>
            </a:r>
            <a:r>
              <a:rPr sz="3700" spc="-105" dirty="0"/>
              <a:t>landmarks</a:t>
            </a:r>
            <a:endParaRPr sz="3700"/>
          </a:p>
        </p:txBody>
      </p:sp>
      <p:pic>
        <p:nvPicPr>
          <p:cNvPr id="3" name="object 3"/>
          <p:cNvPicPr/>
          <p:nvPr/>
        </p:nvPicPr>
        <p:blipFill>
          <a:blip r:embed="rId2" cstate="print"/>
          <a:stretch>
            <a:fillRect/>
          </a:stretch>
        </p:blipFill>
        <p:spPr>
          <a:xfrm>
            <a:off x="770010" y="1362317"/>
            <a:ext cx="10092430" cy="5064893"/>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39</a:t>
            </a:fld>
            <a:endParaRPr spc="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807" y="413511"/>
            <a:ext cx="2450465" cy="589280"/>
          </a:xfrm>
          <a:prstGeom prst="rect">
            <a:avLst/>
          </a:prstGeom>
        </p:spPr>
        <p:txBody>
          <a:bodyPr vert="horz" wrap="square" lIns="0" tIns="12700" rIns="0" bIns="0" rtlCol="0">
            <a:spAutoFit/>
          </a:bodyPr>
          <a:lstStyle/>
          <a:p>
            <a:pPr marL="12700">
              <a:lnSpc>
                <a:spcPct val="100000"/>
              </a:lnSpc>
              <a:spcBef>
                <a:spcPts val="100"/>
              </a:spcBef>
            </a:pPr>
            <a:r>
              <a:rPr sz="3700" spc="-95" dirty="0"/>
              <a:t>I</a:t>
            </a:r>
            <a:r>
              <a:rPr sz="3700" spc="-190" dirty="0"/>
              <a:t>n</a:t>
            </a:r>
            <a:r>
              <a:rPr sz="3700" spc="170" dirty="0"/>
              <a:t>t</a:t>
            </a:r>
            <a:r>
              <a:rPr sz="3700" spc="5" dirty="0"/>
              <a:t>ro</a:t>
            </a:r>
            <a:r>
              <a:rPr sz="3700" spc="30" dirty="0"/>
              <a:t>d</a:t>
            </a:r>
            <a:r>
              <a:rPr sz="3700" spc="-100" dirty="0"/>
              <a:t>u</a:t>
            </a:r>
            <a:r>
              <a:rPr sz="3700" spc="-225" dirty="0"/>
              <a:t>c</a:t>
            </a:r>
            <a:r>
              <a:rPr sz="3700" spc="170" dirty="0"/>
              <a:t>t</a:t>
            </a:r>
            <a:r>
              <a:rPr sz="3700" spc="40" dirty="0"/>
              <a:t>i</a:t>
            </a:r>
            <a:r>
              <a:rPr sz="3700" spc="-25" dirty="0"/>
              <a:t>o</a:t>
            </a:r>
            <a:r>
              <a:rPr sz="3700" spc="-95" dirty="0"/>
              <a:t>n</a:t>
            </a:r>
            <a:endParaRPr sz="3700" dirty="0"/>
          </a:p>
        </p:txBody>
      </p:sp>
      <p:sp>
        <p:nvSpPr>
          <p:cNvPr id="4" name="object 4"/>
          <p:cNvSpPr txBox="1"/>
          <p:nvPr/>
        </p:nvSpPr>
        <p:spPr>
          <a:xfrm>
            <a:off x="11204924" y="6101139"/>
            <a:ext cx="199390" cy="255904"/>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D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906807" y="1316114"/>
            <a:ext cx="10497507" cy="4437753"/>
          </a:xfrm>
          <a:prstGeom prst="rect">
            <a:avLst/>
          </a:prstGeom>
        </p:spPr>
        <p:txBody>
          <a:bodyPr vert="horz" wrap="square" lIns="0" tIns="208915" rIns="0" bIns="0" rtlCol="0">
            <a:spAutoFit/>
          </a:bodyPr>
          <a:lstStyle/>
          <a:p>
            <a:pPr marL="241300" indent="-228600">
              <a:lnSpc>
                <a:spcPct val="100000"/>
              </a:lnSpc>
              <a:spcBef>
                <a:spcPts val="1645"/>
              </a:spcBef>
              <a:buFont typeface="Arial MT"/>
              <a:buChar char="•"/>
              <a:tabLst>
                <a:tab pos="240665" algn="l"/>
                <a:tab pos="241300" algn="l"/>
              </a:tabLst>
            </a:pPr>
            <a:r>
              <a:rPr sz="2000" spc="-55" dirty="0">
                <a:solidFill>
                  <a:srgbClr val="292929"/>
                </a:solidFill>
                <a:latin typeface="Microsoft Sans Serif"/>
                <a:cs typeface="Microsoft Sans Serif"/>
              </a:rPr>
              <a:t>Project</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background</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and</a:t>
            </a:r>
            <a:r>
              <a:rPr sz="2000" spc="70" dirty="0">
                <a:solidFill>
                  <a:srgbClr val="292929"/>
                </a:solidFill>
                <a:latin typeface="Microsoft Sans Serif"/>
                <a:cs typeface="Microsoft Sans Serif"/>
              </a:rPr>
              <a:t> </a:t>
            </a:r>
            <a:r>
              <a:rPr sz="2000" spc="-35" dirty="0">
                <a:solidFill>
                  <a:srgbClr val="292929"/>
                </a:solidFill>
                <a:latin typeface="Microsoft Sans Serif"/>
                <a:cs typeface="Microsoft Sans Serif"/>
              </a:rPr>
              <a:t>context</a:t>
            </a:r>
            <a:endParaRPr lang="es-MX" sz="2000" spc="-35" dirty="0">
              <a:solidFill>
                <a:srgbClr val="292929"/>
              </a:solidFill>
              <a:latin typeface="Microsoft Sans Serif"/>
              <a:cs typeface="Microsoft Sans Serif"/>
            </a:endParaRPr>
          </a:p>
          <a:p>
            <a:pPr marL="12700">
              <a:lnSpc>
                <a:spcPct val="100000"/>
              </a:lnSpc>
              <a:spcBef>
                <a:spcPts val="1645"/>
              </a:spcBef>
              <a:tabLst>
                <a:tab pos="240665" algn="l"/>
                <a:tab pos="241300" algn="l"/>
              </a:tabLst>
            </a:pPr>
            <a:r>
              <a:rPr lang="en-US" dirty="0">
                <a:latin typeface="Microsoft Sans Serif"/>
                <a:cs typeface="Microsoft Sans Serif"/>
              </a:rPr>
              <a:t>On its website, Space X promotes Falcon 9 rocket launches for 62 million dollars; in comparison, other suppliers charge up to 165 million dollars per launch; a large portion of the cost savings are attributable to Space X's ability to reuse the first stage. Thus, we can calculate the cost of a launch if we can ascertain if the first stage will land. Should another business wish to compete with Space X for a rocket launch, they can use this information. The project's objective is to build a machine learning pipeline that can forecast whether or not the initial stage will land successfully.</a:t>
            </a:r>
            <a:endParaRPr dirty="0">
              <a:latin typeface="Microsoft Sans Serif"/>
              <a:cs typeface="Microsoft Sans Serif"/>
            </a:endParaRPr>
          </a:p>
          <a:p>
            <a:pPr marL="241300" indent="-228600">
              <a:lnSpc>
                <a:spcPct val="100000"/>
              </a:lnSpc>
              <a:spcBef>
                <a:spcPts val="1040"/>
              </a:spcBef>
              <a:buFont typeface="Arial MT"/>
              <a:buChar char="•"/>
              <a:tabLst>
                <a:tab pos="240665" algn="l"/>
                <a:tab pos="241300" algn="l"/>
              </a:tabLst>
            </a:pPr>
            <a:r>
              <a:rPr sz="2000" spc="-80" dirty="0">
                <a:solidFill>
                  <a:srgbClr val="292929"/>
                </a:solidFill>
                <a:latin typeface="Microsoft Sans Serif"/>
                <a:cs typeface="Microsoft Sans Serif"/>
              </a:rPr>
              <a:t>Problems</a:t>
            </a:r>
            <a:r>
              <a:rPr sz="2000" spc="65" dirty="0">
                <a:solidFill>
                  <a:srgbClr val="292929"/>
                </a:solidFill>
                <a:latin typeface="Microsoft Sans Serif"/>
                <a:cs typeface="Microsoft Sans Serif"/>
              </a:rPr>
              <a:t> </a:t>
            </a:r>
            <a:r>
              <a:rPr sz="2000" spc="-65" dirty="0">
                <a:solidFill>
                  <a:srgbClr val="292929"/>
                </a:solidFill>
                <a:latin typeface="Microsoft Sans Serif"/>
                <a:cs typeface="Microsoft Sans Serif"/>
              </a:rPr>
              <a:t>you</a:t>
            </a:r>
            <a:r>
              <a:rPr sz="2000" spc="65" dirty="0">
                <a:solidFill>
                  <a:srgbClr val="292929"/>
                </a:solidFill>
                <a:latin typeface="Microsoft Sans Serif"/>
                <a:cs typeface="Microsoft Sans Serif"/>
              </a:rPr>
              <a:t> </a:t>
            </a:r>
            <a:r>
              <a:rPr sz="2000" spc="-45" dirty="0">
                <a:solidFill>
                  <a:srgbClr val="292929"/>
                </a:solidFill>
                <a:latin typeface="Microsoft Sans Serif"/>
                <a:cs typeface="Microsoft Sans Serif"/>
              </a:rPr>
              <a:t>want</a:t>
            </a:r>
            <a:r>
              <a:rPr sz="2000" spc="70" dirty="0">
                <a:solidFill>
                  <a:srgbClr val="292929"/>
                </a:solidFill>
                <a:latin typeface="Microsoft Sans Serif"/>
                <a:cs typeface="Microsoft Sans Serif"/>
              </a:rPr>
              <a:t> </a:t>
            </a:r>
            <a:r>
              <a:rPr sz="2000" spc="45" dirty="0">
                <a:solidFill>
                  <a:srgbClr val="292929"/>
                </a:solidFill>
                <a:latin typeface="Microsoft Sans Serif"/>
                <a:cs typeface="Microsoft Sans Serif"/>
              </a:rPr>
              <a:t>to</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find</a:t>
            </a:r>
            <a:r>
              <a:rPr sz="2000" spc="70" dirty="0">
                <a:solidFill>
                  <a:srgbClr val="292929"/>
                </a:solidFill>
                <a:latin typeface="Microsoft Sans Serif"/>
                <a:cs typeface="Microsoft Sans Serif"/>
              </a:rPr>
              <a:t> </a:t>
            </a:r>
            <a:r>
              <a:rPr sz="2000" spc="-90" dirty="0">
                <a:solidFill>
                  <a:srgbClr val="292929"/>
                </a:solidFill>
                <a:latin typeface="Microsoft Sans Serif"/>
                <a:cs typeface="Microsoft Sans Serif"/>
              </a:rPr>
              <a:t>answers</a:t>
            </a:r>
            <a:endParaRPr lang="es-MX" sz="2000" spc="-90" dirty="0">
              <a:solidFill>
                <a:srgbClr val="292929"/>
              </a:solidFill>
              <a:latin typeface="Microsoft Sans Serif"/>
              <a:cs typeface="Microsoft Sans Serif"/>
            </a:endParaRPr>
          </a:p>
          <a:p>
            <a:pPr marL="355600" indent="-342900">
              <a:lnSpc>
                <a:spcPct val="100000"/>
              </a:lnSpc>
              <a:spcBef>
                <a:spcPts val="1040"/>
              </a:spcBef>
              <a:buFont typeface="Wingdings" panose="05000000000000000000" pitchFamily="2" charset="2"/>
              <a:buChar char="ü"/>
              <a:tabLst>
                <a:tab pos="240665" algn="l"/>
                <a:tab pos="241300" algn="l"/>
              </a:tabLst>
            </a:pPr>
            <a:r>
              <a:rPr lang="en-US" dirty="0">
                <a:latin typeface="Microsoft Sans Serif"/>
                <a:cs typeface="Microsoft Sans Serif"/>
              </a:rPr>
              <a:t>What elements influence the rocket's likelihood of a successful landing?</a:t>
            </a:r>
          </a:p>
          <a:p>
            <a:pPr marL="355600" indent="-342900">
              <a:lnSpc>
                <a:spcPct val="100000"/>
              </a:lnSpc>
              <a:spcBef>
                <a:spcPts val="1040"/>
              </a:spcBef>
              <a:buFont typeface="Wingdings" panose="05000000000000000000" pitchFamily="2" charset="2"/>
              <a:buChar char="ü"/>
              <a:tabLst>
                <a:tab pos="240665" algn="l"/>
                <a:tab pos="241300" algn="l"/>
              </a:tabLst>
            </a:pPr>
            <a:r>
              <a:rPr lang="en-US" dirty="0">
                <a:latin typeface="Microsoft Sans Serif"/>
                <a:cs typeface="Microsoft Sans Serif"/>
              </a:rPr>
              <a:t>The way different features interact to determine the likelihood of a successful landing.</a:t>
            </a:r>
          </a:p>
          <a:p>
            <a:pPr marL="355600" indent="-342900">
              <a:lnSpc>
                <a:spcPct val="100000"/>
              </a:lnSpc>
              <a:spcBef>
                <a:spcPts val="1040"/>
              </a:spcBef>
              <a:buFont typeface="Wingdings" panose="05000000000000000000" pitchFamily="2" charset="2"/>
              <a:buChar char="ü"/>
              <a:tabLst>
                <a:tab pos="240665" algn="l"/>
                <a:tab pos="241300" algn="l"/>
              </a:tabLst>
            </a:pPr>
            <a:r>
              <a:rPr lang="en-US" dirty="0">
                <a:latin typeface="Microsoft Sans Serif"/>
                <a:cs typeface="Microsoft Sans Serif"/>
              </a:rPr>
              <a:t>What operational circumstances must exist in order to guarantee the success of the landing </a:t>
            </a:r>
            <a:r>
              <a:rPr lang="en-US" dirty="0" err="1">
                <a:latin typeface="Microsoft Sans Serif"/>
                <a:cs typeface="Microsoft Sans Serif"/>
              </a:rPr>
              <a:t>programme</a:t>
            </a:r>
            <a:r>
              <a:rPr lang="en-US" dirty="0">
                <a:latin typeface="Microsoft Sans Serif"/>
                <a:cs typeface="Microsoft Sans Serif"/>
              </a:rPr>
              <a:t>.</a:t>
            </a:r>
            <a:endParaRPr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p:nvPr/>
        </p:nvSpPr>
        <p:spPr>
          <a:xfrm>
            <a:off x="797969" y="2529745"/>
            <a:ext cx="1058545" cy="369570"/>
          </a:xfrm>
          <a:custGeom>
            <a:avLst/>
            <a:gdLst/>
            <a:ahLst/>
            <a:cxnLst/>
            <a:rect l="l" t="t" r="r" b="b"/>
            <a:pathLst>
              <a:path w="1058545" h="369569">
                <a:moveTo>
                  <a:pt x="1058302" y="0"/>
                </a:moveTo>
                <a:lnTo>
                  <a:pt x="0" y="0"/>
                </a:lnTo>
                <a:lnTo>
                  <a:pt x="0" y="369332"/>
                </a:lnTo>
                <a:lnTo>
                  <a:pt x="1058302" y="369332"/>
                </a:lnTo>
                <a:lnTo>
                  <a:pt x="1058302" y="0"/>
                </a:lnTo>
                <a:close/>
              </a:path>
            </a:pathLst>
          </a:custGeom>
          <a:solidFill>
            <a:srgbClr val="0948CB"/>
          </a:solidFill>
        </p:spPr>
        <p:txBody>
          <a:bodyPr wrap="square" lIns="0" tIns="0" rIns="0" bIns="0" rtlCol="0"/>
          <a:lstStyle/>
          <a:p>
            <a:endParaRPr/>
          </a:p>
        </p:txBody>
      </p:sp>
      <p:sp>
        <p:nvSpPr>
          <p:cNvPr id="4" name="object 4"/>
          <p:cNvSpPr txBox="1"/>
          <p:nvPr/>
        </p:nvSpPr>
        <p:spPr>
          <a:xfrm>
            <a:off x="876709" y="2550667"/>
            <a:ext cx="8801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Section</a:t>
            </a:r>
            <a:r>
              <a:rPr sz="1800" spc="-55" dirty="0">
                <a:solidFill>
                  <a:srgbClr val="FFFFFF"/>
                </a:solidFill>
                <a:latin typeface="Calibri"/>
                <a:cs typeface="Calibri"/>
              </a:rPr>
              <a:t> </a:t>
            </a:r>
            <a:r>
              <a:rPr sz="1800" dirty="0">
                <a:solidFill>
                  <a:srgbClr val="FFFFFF"/>
                </a:solidFill>
                <a:latin typeface="Calibri"/>
                <a:cs typeface="Calibri"/>
              </a:rPr>
              <a:t>4</a:t>
            </a:r>
            <a:endParaRPr sz="1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544575"/>
            <a:ext cx="9654540" cy="406400"/>
          </a:xfrm>
          <a:prstGeom prst="rect">
            <a:avLst/>
          </a:prstGeom>
        </p:spPr>
        <p:txBody>
          <a:bodyPr vert="horz" wrap="square" lIns="0" tIns="12700" rIns="0" bIns="0" rtlCol="0">
            <a:spAutoFit/>
          </a:bodyPr>
          <a:lstStyle/>
          <a:p>
            <a:pPr marL="12700">
              <a:lnSpc>
                <a:spcPct val="100000"/>
              </a:lnSpc>
              <a:spcBef>
                <a:spcPts val="100"/>
              </a:spcBef>
            </a:pPr>
            <a:r>
              <a:rPr sz="2500" spc="-125" dirty="0"/>
              <a:t>Pie</a:t>
            </a:r>
            <a:r>
              <a:rPr sz="2500" spc="80" dirty="0"/>
              <a:t> </a:t>
            </a:r>
            <a:r>
              <a:rPr sz="2500" spc="-25" dirty="0"/>
              <a:t>chart</a:t>
            </a:r>
            <a:r>
              <a:rPr sz="2500" spc="90" dirty="0"/>
              <a:t> </a:t>
            </a:r>
            <a:r>
              <a:rPr sz="2500" spc="-50" dirty="0"/>
              <a:t>showing</a:t>
            </a:r>
            <a:r>
              <a:rPr sz="2500" spc="90" dirty="0"/>
              <a:t> </a:t>
            </a:r>
            <a:r>
              <a:rPr sz="2500" spc="-35" dirty="0"/>
              <a:t>the</a:t>
            </a:r>
            <a:r>
              <a:rPr sz="2500" spc="90" dirty="0"/>
              <a:t> </a:t>
            </a:r>
            <a:r>
              <a:rPr sz="2500" spc="-140" dirty="0"/>
              <a:t>success</a:t>
            </a:r>
            <a:r>
              <a:rPr sz="2500" spc="90" dirty="0"/>
              <a:t> </a:t>
            </a:r>
            <a:r>
              <a:rPr sz="2500" spc="-75" dirty="0"/>
              <a:t>percentage</a:t>
            </a:r>
            <a:r>
              <a:rPr sz="2500" spc="85" dirty="0"/>
              <a:t> </a:t>
            </a:r>
            <a:r>
              <a:rPr sz="2500" spc="-90" dirty="0"/>
              <a:t>achieved</a:t>
            </a:r>
            <a:r>
              <a:rPr sz="2500" spc="90" dirty="0"/>
              <a:t> </a:t>
            </a:r>
            <a:r>
              <a:rPr sz="2500" spc="-70" dirty="0"/>
              <a:t>by</a:t>
            </a:r>
            <a:r>
              <a:rPr sz="2500" spc="95" dirty="0"/>
              <a:t> </a:t>
            </a:r>
            <a:r>
              <a:rPr sz="2500" spc="-125" dirty="0"/>
              <a:t>each</a:t>
            </a:r>
            <a:r>
              <a:rPr sz="2500" spc="80" dirty="0"/>
              <a:t> </a:t>
            </a:r>
            <a:r>
              <a:rPr sz="2500" spc="-80" dirty="0"/>
              <a:t>launch</a:t>
            </a:r>
            <a:r>
              <a:rPr sz="2500" spc="80" dirty="0"/>
              <a:t> </a:t>
            </a:r>
            <a:r>
              <a:rPr sz="2500" spc="-40" dirty="0"/>
              <a:t>site</a:t>
            </a:r>
            <a:endParaRPr sz="2500"/>
          </a:p>
        </p:txBody>
      </p:sp>
      <p:pic>
        <p:nvPicPr>
          <p:cNvPr id="3" name="object 3"/>
          <p:cNvPicPr/>
          <p:nvPr/>
        </p:nvPicPr>
        <p:blipFill>
          <a:blip r:embed="rId2" cstate="print"/>
          <a:stretch>
            <a:fillRect/>
          </a:stretch>
        </p:blipFill>
        <p:spPr>
          <a:xfrm>
            <a:off x="752018" y="1454290"/>
            <a:ext cx="10687961" cy="477210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41</a:t>
            </a:fld>
            <a:endParaRPr spc="7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0463"/>
            <a:ext cx="9703435" cy="406400"/>
          </a:xfrm>
          <a:prstGeom prst="rect">
            <a:avLst/>
          </a:prstGeom>
        </p:spPr>
        <p:txBody>
          <a:bodyPr vert="horz" wrap="square" lIns="0" tIns="12700" rIns="0" bIns="0" rtlCol="0">
            <a:spAutoFit/>
          </a:bodyPr>
          <a:lstStyle/>
          <a:p>
            <a:pPr marL="12700">
              <a:lnSpc>
                <a:spcPct val="100000"/>
              </a:lnSpc>
              <a:spcBef>
                <a:spcPts val="100"/>
              </a:spcBef>
            </a:pPr>
            <a:r>
              <a:rPr sz="2500" spc="-125" dirty="0"/>
              <a:t>Pie</a:t>
            </a:r>
            <a:r>
              <a:rPr sz="2500" spc="80" dirty="0"/>
              <a:t> </a:t>
            </a:r>
            <a:r>
              <a:rPr sz="2500" spc="-25" dirty="0"/>
              <a:t>chart</a:t>
            </a:r>
            <a:r>
              <a:rPr sz="2500" spc="95" dirty="0"/>
              <a:t> </a:t>
            </a:r>
            <a:r>
              <a:rPr sz="2500" spc="-50" dirty="0"/>
              <a:t>showing</a:t>
            </a:r>
            <a:r>
              <a:rPr sz="2500" spc="90" dirty="0"/>
              <a:t> </a:t>
            </a:r>
            <a:r>
              <a:rPr sz="2500" spc="-35" dirty="0"/>
              <a:t>the</a:t>
            </a:r>
            <a:r>
              <a:rPr sz="2500" spc="90" dirty="0"/>
              <a:t> </a:t>
            </a:r>
            <a:r>
              <a:rPr sz="2500" spc="-105" dirty="0"/>
              <a:t>Launch</a:t>
            </a:r>
            <a:r>
              <a:rPr sz="2500" spc="85" dirty="0"/>
              <a:t> </a:t>
            </a:r>
            <a:r>
              <a:rPr sz="2500" spc="-40" dirty="0"/>
              <a:t>site</a:t>
            </a:r>
            <a:r>
              <a:rPr sz="2500" spc="85" dirty="0"/>
              <a:t> </a:t>
            </a:r>
            <a:r>
              <a:rPr sz="2500" dirty="0"/>
              <a:t>with</a:t>
            </a:r>
            <a:r>
              <a:rPr sz="2500" spc="85" dirty="0"/>
              <a:t> </a:t>
            </a:r>
            <a:r>
              <a:rPr sz="2500" spc="-35" dirty="0"/>
              <a:t>the</a:t>
            </a:r>
            <a:r>
              <a:rPr sz="2500" spc="90" dirty="0"/>
              <a:t> </a:t>
            </a:r>
            <a:r>
              <a:rPr sz="2500" spc="-40" dirty="0"/>
              <a:t>highest</a:t>
            </a:r>
            <a:r>
              <a:rPr sz="2500" spc="90" dirty="0"/>
              <a:t> </a:t>
            </a:r>
            <a:r>
              <a:rPr sz="2500" spc="-80" dirty="0"/>
              <a:t>launch</a:t>
            </a:r>
            <a:r>
              <a:rPr sz="2500" spc="85" dirty="0"/>
              <a:t> </a:t>
            </a:r>
            <a:r>
              <a:rPr sz="2500" spc="-140" dirty="0"/>
              <a:t>success</a:t>
            </a:r>
            <a:r>
              <a:rPr sz="2500" spc="95" dirty="0"/>
              <a:t> </a:t>
            </a:r>
            <a:r>
              <a:rPr sz="2500" dirty="0"/>
              <a:t>ratio</a:t>
            </a:r>
            <a:endParaRPr sz="2500"/>
          </a:p>
        </p:txBody>
      </p:sp>
      <p:pic>
        <p:nvPicPr>
          <p:cNvPr id="3" name="object 3"/>
          <p:cNvPicPr/>
          <p:nvPr/>
        </p:nvPicPr>
        <p:blipFill>
          <a:blip r:embed="rId2" cstate="print"/>
          <a:stretch>
            <a:fillRect/>
          </a:stretch>
        </p:blipFill>
        <p:spPr>
          <a:xfrm>
            <a:off x="2132418" y="1584827"/>
            <a:ext cx="7790783" cy="4440745"/>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42</a:t>
            </a:fld>
            <a:endParaRPr spc="7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790" rIns="0" bIns="0" rtlCol="0">
            <a:spAutoFit/>
          </a:bodyPr>
          <a:lstStyle/>
          <a:p>
            <a:pPr marL="12700" marR="5080">
              <a:lnSpc>
                <a:spcPct val="70500"/>
              </a:lnSpc>
              <a:spcBef>
                <a:spcPts val="770"/>
              </a:spcBef>
            </a:pPr>
            <a:r>
              <a:rPr spc="-60" dirty="0"/>
              <a:t>Scatter</a:t>
            </a:r>
            <a:r>
              <a:rPr spc="70" dirty="0"/>
              <a:t> </a:t>
            </a:r>
            <a:r>
              <a:rPr spc="30" dirty="0"/>
              <a:t>plot</a:t>
            </a:r>
            <a:r>
              <a:rPr spc="70" dirty="0"/>
              <a:t> </a:t>
            </a:r>
            <a:r>
              <a:rPr spc="-5" dirty="0"/>
              <a:t>of</a:t>
            </a:r>
            <a:r>
              <a:rPr spc="330" dirty="0"/>
              <a:t> </a:t>
            </a:r>
            <a:r>
              <a:rPr spc="-75" dirty="0"/>
              <a:t>Payload</a:t>
            </a:r>
            <a:r>
              <a:rPr spc="85" dirty="0"/>
              <a:t> </a:t>
            </a:r>
            <a:r>
              <a:rPr spc="-95" dirty="0"/>
              <a:t>vs</a:t>
            </a:r>
            <a:r>
              <a:rPr spc="80" dirty="0"/>
              <a:t> </a:t>
            </a:r>
            <a:r>
              <a:rPr spc="-80" dirty="0"/>
              <a:t>Launch</a:t>
            </a:r>
            <a:r>
              <a:rPr spc="80" dirty="0"/>
              <a:t> </a:t>
            </a:r>
            <a:r>
              <a:rPr spc="-65" dirty="0"/>
              <a:t>Outcome</a:t>
            </a:r>
            <a:r>
              <a:rPr spc="75" dirty="0"/>
              <a:t> </a:t>
            </a:r>
            <a:r>
              <a:rPr dirty="0"/>
              <a:t>for</a:t>
            </a:r>
            <a:r>
              <a:rPr spc="75" dirty="0"/>
              <a:t> </a:t>
            </a:r>
            <a:r>
              <a:rPr spc="-25" dirty="0"/>
              <a:t>all</a:t>
            </a:r>
            <a:r>
              <a:rPr spc="80" dirty="0"/>
              <a:t> </a:t>
            </a:r>
            <a:r>
              <a:rPr spc="-65" dirty="0"/>
              <a:t>sites,</a:t>
            </a:r>
            <a:r>
              <a:rPr spc="75" dirty="0"/>
              <a:t> </a:t>
            </a:r>
            <a:r>
              <a:rPr dirty="0"/>
              <a:t>with</a:t>
            </a:r>
            <a:r>
              <a:rPr spc="80" dirty="0"/>
              <a:t> </a:t>
            </a:r>
            <a:r>
              <a:rPr spc="-25" dirty="0"/>
              <a:t>different</a:t>
            </a:r>
            <a:r>
              <a:rPr spc="70" dirty="0"/>
              <a:t> </a:t>
            </a:r>
            <a:r>
              <a:rPr spc="-40" dirty="0"/>
              <a:t>payload</a:t>
            </a:r>
            <a:r>
              <a:rPr spc="85" dirty="0"/>
              <a:t> </a:t>
            </a:r>
            <a:r>
              <a:rPr spc="-55" dirty="0"/>
              <a:t>selected</a:t>
            </a:r>
            <a:r>
              <a:rPr spc="80" dirty="0"/>
              <a:t> </a:t>
            </a:r>
            <a:r>
              <a:rPr spc="-10" dirty="0"/>
              <a:t>in</a:t>
            </a:r>
            <a:r>
              <a:rPr spc="80" dirty="0"/>
              <a:t> </a:t>
            </a:r>
            <a:r>
              <a:rPr spc="-25" dirty="0"/>
              <a:t>the</a:t>
            </a:r>
            <a:r>
              <a:rPr spc="75" dirty="0"/>
              <a:t> </a:t>
            </a:r>
            <a:r>
              <a:rPr spc="-60" dirty="0"/>
              <a:t>range </a:t>
            </a:r>
            <a:r>
              <a:rPr spc="-490" dirty="0"/>
              <a:t> </a:t>
            </a:r>
            <a:r>
              <a:rPr spc="-25" dirty="0"/>
              <a:t>slider</a:t>
            </a:r>
          </a:p>
        </p:txBody>
      </p:sp>
      <p:pic>
        <p:nvPicPr>
          <p:cNvPr id="3" name="object 3"/>
          <p:cNvPicPr/>
          <p:nvPr/>
        </p:nvPicPr>
        <p:blipFill>
          <a:blip r:embed="rId2" cstate="print"/>
          <a:stretch>
            <a:fillRect/>
          </a:stretch>
        </p:blipFill>
        <p:spPr>
          <a:xfrm>
            <a:off x="838200" y="2191367"/>
            <a:ext cx="10515598" cy="3785613"/>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43</a:t>
            </a:fld>
            <a:endParaRPr spc="7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
        <p:nvSpPr>
          <p:cNvPr id="3" name="object 3"/>
          <p:cNvSpPr/>
          <p:nvPr/>
        </p:nvSpPr>
        <p:spPr>
          <a:xfrm>
            <a:off x="797969" y="2529745"/>
            <a:ext cx="1058545" cy="369570"/>
          </a:xfrm>
          <a:custGeom>
            <a:avLst/>
            <a:gdLst/>
            <a:ahLst/>
            <a:cxnLst/>
            <a:rect l="l" t="t" r="r" b="b"/>
            <a:pathLst>
              <a:path w="1058545" h="369569">
                <a:moveTo>
                  <a:pt x="1058302" y="0"/>
                </a:moveTo>
                <a:lnTo>
                  <a:pt x="0" y="0"/>
                </a:lnTo>
                <a:lnTo>
                  <a:pt x="0" y="369332"/>
                </a:lnTo>
                <a:lnTo>
                  <a:pt x="1058302" y="369332"/>
                </a:lnTo>
                <a:lnTo>
                  <a:pt x="1058302" y="0"/>
                </a:lnTo>
                <a:close/>
              </a:path>
            </a:pathLst>
          </a:custGeom>
          <a:solidFill>
            <a:srgbClr val="0948CB"/>
          </a:solidFill>
        </p:spPr>
        <p:txBody>
          <a:bodyPr wrap="square" lIns="0" tIns="0" rIns="0" bIns="0" rtlCol="0"/>
          <a:lstStyle/>
          <a:p>
            <a:endParaRPr/>
          </a:p>
        </p:txBody>
      </p:sp>
      <p:sp>
        <p:nvSpPr>
          <p:cNvPr id="4" name="object 4"/>
          <p:cNvSpPr txBox="1"/>
          <p:nvPr/>
        </p:nvSpPr>
        <p:spPr>
          <a:xfrm>
            <a:off x="876709" y="2550667"/>
            <a:ext cx="8801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Section</a:t>
            </a:r>
            <a:r>
              <a:rPr sz="1800" spc="-55" dirty="0">
                <a:solidFill>
                  <a:srgbClr val="FFFFFF"/>
                </a:solidFill>
                <a:latin typeface="Calibri"/>
                <a:cs typeface="Calibri"/>
              </a:rPr>
              <a:t> </a:t>
            </a:r>
            <a:r>
              <a:rPr sz="1800" dirty="0">
                <a:solidFill>
                  <a:srgbClr val="FFFFFF"/>
                </a:solidFill>
                <a:latin typeface="Calibri"/>
                <a:cs typeface="Calibri"/>
              </a:rPr>
              <a:t>5</a:t>
            </a:r>
            <a:endParaRPr sz="18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4548505" cy="589280"/>
          </a:xfrm>
          <a:prstGeom prst="rect">
            <a:avLst/>
          </a:prstGeom>
        </p:spPr>
        <p:txBody>
          <a:bodyPr vert="horz" wrap="square" lIns="0" tIns="12700" rIns="0" bIns="0" rtlCol="0">
            <a:spAutoFit/>
          </a:bodyPr>
          <a:lstStyle/>
          <a:p>
            <a:pPr marL="12700">
              <a:lnSpc>
                <a:spcPct val="100000"/>
              </a:lnSpc>
              <a:spcBef>
                <a:spcPts val="100"/>
              </a:spcBef>
            </a:pPr>
            <a:r>
              <a:rPr sz="3700" spc="-105" dirty="0"/>
              <a:t>Classification</a:t>
            </a:r>
            <a:r>
              <a:rPr sz="3700" spc="75" dirty="0"/>
              <a:t> </a:t>
            </a:r>
            <a:r>
              <a:rPr sz="3700" spc="-155" dirty="0"/>
              <a:t>Accuracy</a:t>
            </a:r>
            <a:endParaRPr sz="3700"/>
          </a:p>
        </p:txBody>
      </p:sp>
      <p:sp>
        <p:nvSpPr>
          <p:cNvPr id="3" name="object 3"/>
          <p:cNvSpPr txBox="1"/>
          <p:nvPr/>
        </p:nvSpPr>
        <p:spPr>
          <a:xfrm>
            <a:off x="3769055" y="1689100"/>
            <a:ext cx="5528310" cy="665480"/>
          </a:xfrm>
          <a:prstGeom prst="rect">
            <a:avLst/>
          </a:prstGeom>
        </p:spPr>
        <p:txBody>
          <a:bodyPr vert="horz" wrap="square" lIns="0" tIns="48260" rIns="0" bIns="0" rtlCol="0">
            <a:spAutoFit/>
          </a:bodyPr>
          <a:lstStyle/>
          <a:p>
            <a:pPr marL="241300" marR="5080" indent="-228600">
              <a:lnSpc>
                <a:spcPts val="2400"/>
              </a:lnSpc>
              <a:spcBef>
                <a:spcPts val="380"/>
              </a:spcBef>
              <a:buFont typeface="Arial MT"/>
              <a:buChar char="•"/>
              <a:tabLst>
                <a:tab pos="240665" algn="l"/>
                <a:tab pos="241300" algn="l"/>
              </a:tabLst>
            </a:pPr>
            <a:r>
              <a:rPr sz="2200" spc="-145" dirty="0">
                <a:latin typeface="Microsoft Sans Serif"/>
                <a:cs typeface="Microsoft Sans Serif"/>
              </a:rPr>
              <a:t>The</a:t>
            </a:r>
            <a:r>
              <a:rPr sz="2200" spc="70" dirty="0">
                <a:latin typeface="Microsoft Sans Serif"/>
                <a:cs typeface="Microsoft Sans Serif"/>
              </a:rPr>
              <a:t> </a:t>
            </a:r>
            <a:r>
              <a:rPr sz="2200" spc="-55" dirty="0">
                <a:latin typeface="Microsoft Sans Serif"/>
                <a:cs typeface="Microsoft Sans Serif"/>
              </a:rPr>
              <a:t>decision</a:t>
            </a:r>
            <a:r>
              <a:rPr sz="2200" spc="70" dirty="0">
                <a:latin typeface="Microsoft Sans Serif"/>
                <a:cs typeface="Microsoft Sans Serif"/>
              </a:rPr>
              <a:t> </a:t>
            </a:r>
            <a:r>
              <a:rPr sz="2200" spc="-50" dirty="0">
                <a:latin typeface="Microsoft Sans Serif"/>
                <a:cs typeface="Microsoft Sans Serif"/>
              </a:rPr>
              <a:t>tree</a:t>
            </a:r>
            <a:r>
              <a:rPr sz="2200" spc="75" dirty="0">
                <a:latin typeface="Microsoft Sans Serif"/>
                <a:cs typeface="Microsoft Sans Serif"/>
              </a:rPr>
              <a:t> </a:t>
            </a:r>
            <a:r>
              <a:rPr sz="2200" spc="-60" dirty="0">
                <a:latin typeface="Microsoft Sans Serif"/>
                <a:cs typeface="Microsoft Sans Serif"/>
              </a:rPr>
              <a:t>classifier</a:t>
            </a:r>
            <a:r>
              <a:rPr sz="2200" spc="80" dirty="0">
                <a:latin typeface="Microsoft Sans Serif"/>
                <a:cs typeface="Microsoft Sans Serif"/>
              </a:rPr>
              <a:t> </a:t>
            </a:r>
            <a:r>
              <a:rPr sz="2200" spc="-60" dirty="0">
                <a:latin typeface="Microsoft Sans Serif"/>
                <a:cs typeface="Microsoft Sans Serif"/>
              </a:rPr>
              <a:t>is</a:t>
            </a:r>
            <a:r>
              <a:rPr sz="2200" spc="75" dirty="0">
                <a:latin typeface="Microsoft Sans Serif"/>
                <a:cs typeface="Microsoft Sans Serif"/>
              </a:rPr>
              <a:t> </a:t>
            </a:r>
            <a:r>
              <a:rPr sz="2200" spc="-30" dirty="0">
                <a:latin typeface="Microsoft Sans Serif"/>
                <a:cs typeface="Microsoft Sans Serif"/>
              </a:rPr>
              <a:t>the</a:t>
            </a:r>
            <a:r>
              <a:rPr sz="2200" spc="70" dirty="0">
                <a:latin typeface="Microsoft Sans Serif"/>
                <a:cs typeface="Microsoft Sans Serif"/>
              </a:rPr>
              <a:t> </a:t>
            </a:r>
            <a:r>
              <a:rPr sz="2200" spc="-50" dirty="0">
                <a:latin typeface="Microsoft Sans Serif"/>
                <a:cs typeface="Microsoft Sans Serif"/>
              </a:rPr>
              <a:t>model</a:t>
            </a:r>
            <a:r>
              <a:rPr sz="2200" spc="75" dirty="0">
                <a:latin typeface="Microsoft Sans Serif"/>
                <a:cs typeface="Microsoft Sans Serif"/>
              </a:rPr>
              <a:t> </a:t>
            </a:r>
            <a:r>
              <a:rPr sz="2200" dirty="0">
                <a:latin typeface="Microsoft Sans Serif"/>
                <a:cs typeface="Microsoft Sans Serif"/>
              </a:rPr>
              <a:t>with </a:t>
            </a:r>
            <a:r>
              <a:rPr sz="2200" spc="-570" dirty="0">
                <a:latin typeface="Microsoft Sans Serif"/>
                <a:cs typeface="Microsoft Sans Serif"/>
              </a:rPr>
              <a:t> </a:t>
            </a:r>
            <a:r>
              <a:rPr sz="2200" spc="-30" dirty="0">
                <a:latin typeface="Microsoft Sans Serif"/>
                <a:cs typeface="Microsoft Sans Serif"/>
              </a:rPr>
              <a:t>the</a:t>
            </a:r>
            <a:r>
              <a:rPr sz="2200" spc="70" dirty="0">
                <a:latin typeface="Microsoft Sans Serif"/>
                <a:cs typeface="Microsoft Sans Serif"/>
              </a:rPr>
              <a:t> </a:t>
            </a:r>
            <a:r>
              <a:rPr sz="2200" spc="-40" dirty="0">
                <a:latin typeface="Microsoft Sans Serif"/>
                <a:cs typeface="Microsoft Sans Serif"/>
              </a:rPr>
              <a:t>highest</a:t>
            </a:r>
            <a:r>
              <a:rPr sz="2200" spc="70" dirty="0">
                <a:latin typeface="Microsoft Sans Serif"/>
                <a:cs typeface="Microsoft Sans Serif"/>
              </a:rPr>
              <a:t> </a:t>
            </a:r>
            <a:r>
              <a:rPr sz="2200" spc="-50" dirty="0">
                <a:latin typeface="Microsoft Sans Serif"/>
                <a:cs typeface="Microsoft Sans Serif"/>
              </a:rPr>
              <a:t>classification</a:t>
            </a:r>
            <a:r>
              <a:rPr sz="2200" spc="70" dirty="0">
                <a:latin typeface="Microsoft Sans Serif"/>
                <a:cs typeface="Microsoft Sans Serif"/>
              </a:rPr>
              <a:t> </a:t>
            </a:r>
            <a:r>
              <a:rPr sz="2200" spc="-105" dirty="0">
                <a:latin typeface="Microsoft Sans Serif"/>
                <a:cs typeface="Microsoft Sans Serif"/>
              </a:rPr>
              <a:t>accuracy</a:t>
            </a:r>
            <a:endParaRPr sz="2200">
              <a:latin typeface="Microsoft Sans Serif"/>
              <a:cs typeface="Microsoft Sans Serif"/>
            </a:endParaRPr>
          </a:p>
        </p:txBody>
      </p:sp>
      <p:pic>
        <p:nvPicPr>
          <p:cNvPr id="4" name="object 4"/>
          <p:cNvPicPr/>
          <p:nvPr/>
        </p:nvPicPr>
        <p:blipFill>
          <a:blip r:embed="rId2" cstate="print"/>
          <a:stretch>
            <a:fillRect/>
          </a:stretch>
        </p:blipFill>
        <p:spPr>
          <a:xfrm>
            <a:off x="557783" y="2815220"/>
            <a:ext cx="11164824" cy="332153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45</a:t>
            </a:fld>
            <a:endParaRPr spc="7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751" y="413511"/>
            <a:ext cx="3397885" cy="589280"/>
          </a:xfrm>
          <a:prstGeom prst="rect">
            <a:avLst/>
          </a:prstGeom>
        </p:spPr>
        <p:txBody>
          <a:bodyPr vert="horz" wrap="square" lIns="0" tIns="12700" rIns="0" bIns="0" rtlCol="0">
            <a:spAutoFit/>
          </a:bodyPr>
          <a:lstStyle/>
          <a:p>
            <a:pPr marL="12700">
              <a:lnSpc>
                <a:spcPct val="100000"/>
              </a:lnSpc>
              <a:spcBef>
                <a:spcPts val="100"/>
              </a:spcBef>
            </a:pPr>
            <a:r>
              <a:rPr sz="3700" spc="-114" dirty="0"/>
              <a:t>Confusion</a:t>
            </a:r>
            <a:r>
              <a:rPr sz="3700" spc="60" dirty="0"/>
              <a:t> </a:t>
            </a:r>
            <a:r>
              <a:rPr sz="3700" spc="-60" dirty="0"/>
              <a:t>Matrix</a:t>
            </a:r>
            <a:endParaRPr sz="3700"/>
          </a:p>
        </p:txBody>
      </p:sp>
      <p:sp>
        <p:nvSpPr>
          <p:cNvPr id="3" name="object 3"/>
          <p:cNvSpPr txBox="1"/>
          <p:nvPr/>
        </p:nvSpPr>
        <p:spPr>
          <a:xfrm>
            <a:off x="848751" y="2076196"/>
            <a:ext cx="5544185" cy="2037080"/>
          </a:xfrm>
          <a:prstGeom prst="rect">
            <a:avLst/>
          </a:prstGeom>
        </p:spPr>
        <p:txBody>
          <a:bodyPr vert="horz" wrap="square" lIns="0" tIns="12700" rIns="0" bIns="0" rtlCol="0">
            <a:spAutoFit/>
          </a:bodyPr>
          <a:lstStyle/>
          <a:p>
            <a:pPr marL="240665" marR="5080" indent="-228600">
              <a:lnSpc>
                <a:spcPct val="100000"/>
              </a:lnSpc>
              <a:spcBef>
                <a:spcPts val="10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confusion</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matrix</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decision</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tree </a:t>
            </a:r>
            <a:r>
              <a:rPr sz="2200" spc="-45" dirty="0">
                <a:solidFill>
                  <a:srgbClr val="292929"/>
                </a:solidFill>
                <a:latin typeface="Microsoft Sans Serif"/>
                <a:cs typeface="Microsoft Sans Serif"/>
              </a:rPr>
              <a:t> </a:t>
            </a:r>
            <a:r>
              <a:rPr sz="2200" spc="-60" dirty="0">
                <a:solidFill>
                  <a:srgbClr val="292929"/>
                </a:solidFill>
                <a:latin typeface="Microsoft Sans Serif"/>
                <a:cs typeface="Microsoft Sans Serif"/>
              </a:rPr>
              <a:t>classifier</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shows</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classifier</a:t>
            </a:r>
            <a:r>
              <a:rPr sz="2200" spc="80" dirty="0">
                <a:solidFill>
                  <a:srgbClr val="292929"/>
                </a:solidFill>
                <a:latin typeface="Microsoft Sans Serif"/>
                <a:cs typeface="Microsoft Sans Serif"/>
              </a:rPr>
              <a:t> </a:t>
            </a:r>
            <a:r>
              <a:rPr sz="2200" spc="-120" dirty="0">
                <a:solidFill>
                  <a:srgbClr val="292929"/>
                </a:solidFill>
                <a:latin typeface="Microsoft Sans Serif"/>
                <a:cs typeface="Microsoft Sans Serif"/>
              </a:rPr>
              <a:t>can </a:t>
            </a:r>
            <a:r>
              <a:rPr sz="2200" spc="-114" dirty="0">
                <a:solidFill>
                  <a:srgbClr val="292929"/>
                </a:solidFill>
                <a:latin typeface="Microsoft Sans Serif"/>
                <a:cs typeface="Microsoft Sans Serif"/>
              </a:rPr>
              <a:t> </a:t>
            </a:r>
            <a:r>
              <a:rPr sz="2200" spc="-30" dirty="0">
                <a:solidFill>
                  <a:srgbClr val="292929"/>
                </a:solidFill>
                <a:latin typeface="Microsoft Sans Serif"/>
                <a:cs typeface="Microsoft Sans Serif"/>
              </a:rPr>
              <a:t>distinguish</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different</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classes. </a:t>
            </a:r>
            <a:r>
              <a:rPr sz="2200" spc="-114" dirty="0">
                <a:solidFill>
                  <a:srgbClr val="292929"/>
                </a:solidFill>
                <a:latin typeface="Microsoft Sans Serif"/>
                <a:cs typeface="Microsoft Sans Serif"/>
              </a:rPr>
              <a:t> </a:t>
            </a:r>
            <a:r>
              <a:rPr sz="2200" spc="-145"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major</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problem</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false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positives</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.i.e., </a:t>
            </a:r>
            <a:r>
              <a:rPr sz="2200" spc="-570" dirty="0">
                <a:solidFill>
                  <a:srgbClr val="292929"/>
                </a:solidFill>
                <a:latin typeface="Microsoft Sans Serif"/>
                <a:cs typeface="Microsoft Sans Serif"/>
              </a:rPr>
              <a:t> </a:t>
            </a:r>
            <a:r>
              <a:rPr sz="2200" spc="-90" dirty="0">
                <a:solidFill>
                  <a:srgbClr val="292929"/>
                </a:solidFill>
                <a:latin typeface="Microsoft Sans Serif"/>
                <a:cs typeface="Microsoft Sans Serif"/>
              </a:rPr>
              <a:t>unsuccessful</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 </a:t>
            </a:r>
            <a:r>
              <a:rPr sz="2200" spc="-80" dirty="0">
                <a:solidFill>
                  <a:srgbClr val="292929"/>
                </a:solidFill>
                <a:latin typeface="Microsoft Sans Serif"/>
                <a:cs typeface="Microsoft Sans Serif"/>
              </a:rPr>
              <a:t>marked </a:t>
            </a:r>
            <a:r>
              <a:rPr sz="2200" spc="-145" dirty="0">
                <a:solidFill>
                  <a:srgbClr val="292929"/>
                </a:solidFill>
                <a:latin typeface="Microsoft Sans Serif"/>
                <a:cs typeface="Microsoft Sans Serif"/>
              </a:rPr>
              <a:t>as</a:t>
            </a:r>
            <a:r>
              <a:rPr sz="2200" spc="-14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 </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by</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classifier.</a:t>
            </a:r>
            <a:endParaRPr sz="2200">
              <a:latin typeface="Microsoft Sans Serif"/>
              <a:cs typeface="Microsoft Sans Serif"/>
            </a:endParaRPr>
          </a:p>
        </p:txBody>
      </p:sp>
      <p:pic>
        <p:nvPicPr>
          <p:cNvPr id="4" name="object 4"/>
          <p:cNvPicPr/>
          <p:nvPr/>
        </p:nvPicPr>
        <p:blipFill>
          <a:blip r:embed="rId2" cstate="print"/>
          <a:stretch>
            <a:fillRect/>
          </a:stretch>
        </p:blipFill>
        <p:spPr>
          <a:xfrm>
            <a:off x="7003700" y="1880339"/>
            <a:ext cx="4281910" cy="30973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46</a:t>
            </a:fld>
            <a:endParaRPr spc="7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725676"/>
            <a:ext cx="9000490" cy="3756660"/>
          </a:xfrm>
          <a:prstGeom prst="rect">
            <a:avLst/>
          </a:prstGeom>
        </p:spPr>
        <p:txBody>
          <a:bodyPr vert="horz" wrap="square" lIns="0" tIns="182880" rIns="0" bIns="0" rtlCol="0">
            <a:spAutoFit/>
          </a:bodyPr>
          <a:lstStyle/>
          <a:p>
            <a:pPr marL="12700">
              <a:lnSpc>
                <a:spcPct val="100000"/>
              </a:lnSpc>
              <a:spcBef>
                <a:spcPts val="1440"/>
              </a:spcBef>
            </a:pPr>
            <a:r>
              <a:rPr sz="2200" spc="-360" dirty="0">
                <a:solidFill>
                  <a:srgbClr val="292929"/>
                </a:solidFill>
                <a:latin typeface="Microsoft Sans Serif"/>
                <a:cs typeface="Microsoft Sans Serif"/>
              </a:rPr>
              <a:t>W</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c</a:t>
            </a:r>
            <a:r>
              <a:rPr sz="2200" spc="-150" dirty="0">
                <a:solidFill>
                  <a:srgbClr val="292929"/>
                </a:solidFill>
                <a:latin typeface="Microsoft Sans Serif"/>
                <a:cs typeface="Microsoft Sans Serif"/>
              </a:rPr>
              <a:t>a</a:t>
            </a:r>
            <a:r>
              <a:rPr sz="2200" spc="-60" dirty="0">
                <a:solidFill>
                  <a:srgbClr val="292929"/>
                </a:solidFill>
                <a:latin typeface="Microsoft Sans Serif"/>
                <a:cs typeface="Microsoft Sans Serif"/>
              </a:rPr>
              <a:t>n</a:t>
            </a:r>
            <a:r>
              <a:rPr sz="2200" spc="70" dirty="0">
                <a:solidFill>
                  <a:srgbClr val="292929"/>
                </a:solidFill>
                <a:latin typeface="Microsoft Sans Serif"/>
                <a:cs typeface="Microsoft Sans Serif"/>
              </a:rPr>
              <a:t> </a:t>
            </a:r>
            <a:r>
              <a:rPr sz="2200" spc="-145" dirty="0">
                <a:solidFill>
                  <a:srgbClr val="292929"/>
                </a:solidFill>
                <a:latin typeface="Microsoft Sans Serif"/>
                <a:cs typeface="Microsoft Sans Serif"/>
              </a:rPr>
              <a:t>c</a:t>
            </a:r>
            <a:r>
              <a:rPr sz="2200" spc="-15" dirty="0">
                <a:solidFill>
                  <a:srgbClr val="292929"/>
                </a:solidFill>
                <a:latin typeface="Microsoft Sans Serif"/>
                <a:cs typeface="Microsoft Sans Serif"/>
              </a:rPr>
              <a:t>o</a:t>
            </a:r>
            <a:r>
              <a:rPr sz="2200" spc="-70" dirty="0">
                <a:solidFill>
                  <a:srgbClr val="292929"/>
                </a:solidFill>
                <a:latin typeface="Microsoft Sans Serif"/>
                <a:cs typeface="Microsoft Sans Serif"/>
              </a:rPr>
              <a:t>n</a:t>
            </a:r>
            <a:r>
              <a:rPr sz="2200" spc="-114" dirty="0">
                <a:solidFill>
                  <a:srgbClr val="292929"/>
                </a:solidFill>
                <a:latin typeface="Microsoft Sans Serif"/>
                <a:cs typeface="Microsoft Sans Serif"/>
              </a:rPr>
              <a:t>c</a:t>
            </a:r>
            <a:r>
              <a:rPr sz="2200" spc="20" dirty="0">
                <a:solidFill>
                  <a:srgbClr val="292929"/>
                </a:solidFill>
                <a:latin typeface="Microsoft Sans Serif"/>
                <a:cs typeface="Microsoft Sans Serif"/>
              </a:rPr>
              <a:t>l</a:t>
            </a:r>
            <a:r>
              <a:rPr sz="2200" spc="-70" dirty="0">
                <a:solidFill>
                  <a:srgbClr val="292929"/>
                </a:solidFill>
                <a:latin typeface="Microsoft Sans Serif"/>
                <a:cs typeface="Microsoft Sans Serif"/>
              </a:rPr>
              <a:t>u</a:t>
            </a:r>
            <a:r>
              <a:rPr sz="2200" spc="10" dirty="0">
                <a:solidFill>
                  <a:srgbClr val="292929"/>
                </a:solidFill>
                <a:latin typeface="Microsoft Sans Serif"/>
                <a:cs typeface="Microsoft Sans Serif"/>
              </a:rPr>
              <a:t>d</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t</a:t>
            </a:r>
            <a:r>
              <a:rPr sz="2200" spc="-70" dirty="0">
                <a:solidFill>
                  <a:srgbClr val="292929"/>
                </a:solidFill>
                <a:latin typeface="Microsoft Sans Serif"/>
                <a:cs typeface="Microsoft Sans Serif"/>
              </a:rPr>
              <a:t>h</a:t>
            </a:r>
            <a:r>
              <a:rPr sz="2200" spc="-125" dirty="0">
                <a:solidFill>
                  <a:srgbClr val="292929"/>
                </a:solidFill>
                <a:latin typeface="Microsoft Sans Serif"/>
                <a:cs typeface="Microsoft Sans Serif"/>
              </a:rPr>
              <a:t>a</a:t>
            </a:r>
            <a:r>
              <a:rPr sz="2200" spc="95" dirty="0">
                <a:solidFill>
                  <a:srgbClr val="292929"/>
                </a:solidFill>
                <a:latin typeface="Microsoft Sans Serif"/>
                <a:cs typeface="Microsoft Sans Serif"/>
              </a:rPr>
              <a:t>t</a:t>
            </a:r>
            <a:r>
              <a:rPr sz="2200" spc="-110" dirty="0">
                <a:solidFill>
                  <a:srgbClr val="292929"/>
                </a:solidFill>
                <a:latin typeface="Microsoft Sans Serif"/>
                <a:cs typeface="Microsoft Sans Serif"/>
              </a:rPr>
              <a:t>:</a:t>
            </a:r>
            <a:endParaRPr sz="2200" dirty="0">
              <a:latin typeface="Microsoft Sans Serif"/>
              <a:cs typeface="Microsoft Sans Serif"/>
            </a:endParaRPr>
          </a:p>
          <a:p>
            <a:pPr marL="240665" marR="78740" indent="-228600">
              <a:lnSpc>
                <a:spcPts val="2620"/>
              </a:lnSpc>
              <a:spcBef>
                <a:spcPts val="145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larger</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flight</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amount</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at</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0"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greater</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rate </a:t>
            </a:r>
            <a:r>
              <a:rPr sz="2200" spc="-570" dirty="0">
                <a:solidFill>
                  <a:srgbClr val="292929"/>
                </a:solidFill>
                <a:latin typeface="Microsoft Sans Serif"/>
                <a:cs typeface="Microsoft Sans Serif"/>
              </a:rPr>
              <a:t> </a:t>
            </a:r>
            <a:r>
              <a:rPr sz="2200" spc="-15" dirty="0">
                <a:solidFill>
                  <a:srgbClr val="292929"/>
                </a:solidFill>
                <a:latin typeface="Microsoft Sans Serif"/>
                <a:cs typeface="Microsoft Sans Serif"/>
              </a:rPr>
              <a:t>at</a:t>
            </a:r>
            <a:r>
              <a:rPr sz="2200" spc="7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0"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endParaRPr sz="22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sz="2200" spc="-95" dirty="0">
                <a:latin typeface="Microsoft Sans Serif"/>
                <a:cs typeface="Microsoft Sans Serif"/>
              </a:rPr>
              <a:t>Launch</a:t>
            </a:r>
            <a:r>
              <a:rPr sz="2200" spc="70" dirty="0">
                <a:latin typeface="Microsoft Sans Serif"/>
                <a:cs typeface="Microsoft Sans Serif"/>
              </a:rPr>
              <a:t> </a:t>
            </a:r>
            <a:r>
              <a:rPr sz="2200" spc="-130" dirty="0">
                <a:latin typeface="Microsoft Sans Serif"/>
                <a:cs typeface="Microsoft Sans Serif"/>
              </a:rPr>
              <a:t>success</a:t>
            </a:r>
            <a:r>
              <a:rPr sz="2200" spc="75" dirty="0">
                <a:latin typeface="Microsoft Sans Serif"/>
                <a:cs typeface="Microsoft Sans Serif"/>
              </a:rPr>
              <a:t> </a:t>
            </a:r>
            <a:r>
              <a:rPr sz="2200" spc="-30" dirty="0">
                <a:latin typeface="Microsoft Sans Serif"/>
                <a:cs typeface="Microsoft Sans Serif"/>
              </a:rPr>
              <a:t>rate</a:t>
            </a:r>
            <a:r>
              <a:rPr sz="2200" spc="75" dirty="0">
                <a:latin typeface="Microsoft Sans Serif"/>
                <a:cs typeface="Microsoft Sans Serif"/>
              </a:rPr>
              <a:t> </a:t>
            </a:r>
            <a:r>
              <a:rPr sz="2200" spc="-10" dirty="0">
                <a:latin typeface="Microsoft Sans Serif"/>
                <a:cs typeface="Microsoft Sans Serif"/>
              </a:rPr>
              <a:t>started</a:t>
            </a:r>
            <a:r>
              <a:rPr sz="2200" spc="80" dirty="0">
                <a:latin typeface="Microsoft Sans Serif"/>
                <a:cs typeface="Microsoft Sans Serif"/>
              </a:rPr>
              <a:t> </a:t>
            </a:r>
            <a:r>
              <a:rPr sz="2200" spc="45" dirty="0">
                <a:latin typeface="Microsoft Sans Serif"/>
                <a:cs typeface="Microsoft Sans Serif"/>
              </a:rPr>
              <a:t>to</a:t>
            </a:r>
            <a:r>
              <a:rPr sz="2200" spc="75" dirty="0">
                <a:latin typeface="Microsoft Sans Serif"/>
                <a:cs typeface="Microsoft Sans Serif"/>
              </a:rPr>
              <a:t> </a:t>
            </a:r>
            <a:r>
              <a:rPr sz="2200" spc="-100" dirty="0">
                <a:latin typeface="Microsoft Sans Serif"/>
                <a:cs typeface="Microsoft Sans Serif"/>
              </a:rPr>
              <a:t>increase</a:t>
            </a:r>
            <a:r>
              <a:rPr sz="2200" spc="75" dirty="0">
                <a:latin typeface="Microsoft Sans Serif"/>
                <a:cs typeface="Microsoft Sans Serif"/>
              </a:rPr>
              <a:t> </a:t>
            </a:r>
            <a:r>
              <a:rPr sz="2200" spc="-20" dirty="0">
                <a:latin typeface="Microsoft Sans Serif"/>
                <a:cs typeface="Microsoft Sans Serif"/>
              </a:rPr>
              <a:t>in</a:t>
            </a:r>
            <a:r>
              <a:rPr sz="2200" spc="75" dirty="0">
                <a:latin typeface="Microsoft Sans Serif"/>
                <a:cs typeface="Microsoft Sans Serif"/>
              </a:rPr>
              <a:t> </a:t>
            </a:r>
            <a:r>
              <a:rPr sz="2200" spc="100" dirty="0">
                <a:latin typeface="Microsoft Sans Serif"/>
                <a:cs typeface="Microsoft Sans Serif"/>
              </a:rPr>
              <a:t>2013</a:t>
            </a:r>
            <a:r>
              <a:rPr sz="2200" spc="70" dirty="0">
                <a:latin typeface="Microsoft Sans Serif"/>
                <a:cs typeface="Microsoft Sans Serif"/>
              </a:rPr>
              <a:t> </a:t>
            </a:r>
            <a:r>
              <a:rPr sz="2200" spc="40" dirty="0">
                <a:latin typeface="Microsoft Sans Serif"/>
                <a:cs typeface="Microsoft Sans Serif"/>
              </a:rPr>
              <a:t>till</a:t>
            </a:r>
            <a:r>
              <a:rPr sz="2200" spc="70" dirty="0">
                <a:latin typeface="Microsoft Sans Serif"/>
                <a:cs typeface="Microsoft Sans Serif"/>
              </a:rPr>
              <a:t> </a:t>
            </a:r>
            <a:r>
              <a:rPr sz="2200" spc="55" dirty="0">
                <a:latin typeface="Microsoft Sans Serif"/>
                <a:cs typeface="Microsoft Sans Serif"/>
              </a:rPr>
              <a:t>2020.</a:t>
            </a:r>
            <a:endParaRPr sz="2200" dirty="0">
              <a:latin typeface="Microsoft Sans Serif"/>
              <a:cs typeface="Microsoft Sans Serif"/>
            </a:endParaRPr>
          </a:p>
          <a:p>
            <a:pPr marL="241300" indent="-228600">
              <a:lnSpc>
                <a:spcPct val="100000"/>
              </a:lnSpc>
              <a:spcBef>
                <a:spcPts val="1345"/>
              </a:spcBef>
              <a:buFont typeface="Arial MT"/>
              <a:buChar char="•"/>
              <a:tabLst>
                <a:tab pos="240665" algn="l"/>
                <a:tab pos="241300" algn="l"/>
              </a:tabLst>
            </a:pPr>
            <a:r>
              <a:rPr sz="2200" spc="-25" dirty="0">
                <a:solidFill>
                  <a:srgbClr val="292929"/>
                </a:solidFill>
                <a:latin typeface="Microsoft Sans Serif"/>
                <a:cs typeface="Microsoft Sans Serif"/>
              </a:rPr>
              <a:t>Orbits</a:t>
            </a:r>
            <a:r>
              <a:rPr sz="2200" spc="70" dirty="0">
                <a:solidFill>
                  <a:srgbClr val="292929"/>
                </a:solidFill>
                <a:latin typeface="Microsoft Sans Serif"/>
                <a:cs typeface="Microsoft Sans Serif"/>
              </a:rPr>
              <a:t> </a:t>
            </a:r>
            <a:r>
              <a:rPr sz="2200" spc="-125" dirty="0">
                <a:latin typeface="Microsoft Sans Serif"/>
                <a:cs typeface="Microsoft Sans Serif"/>
              </a:rPr>
              <a:t>ES-L1,</a:t>
            </a:r>
            <a:r>
              <a:rPr sz="2200" spc="75" dirty="0">
                <a:latin typeface="Microsoft Sans Serif"/>
                <a:cs typeface="Microsoft Sans Serif"/>
              </a:rPr>
              <a:t> </a:t>
            </a:r>
            <a:r>
              <a:rPr sz="2200" spc="-270" dirty="0">
                <a:latin typeface="Microsoft Sans Serif"/>
                <a:cs typeface="Microsoft Sans Serif"/>
              </a:rPr>
              <a:t>GEO,</a:t>
            </a:r>
            <a:r>
              <a:rPr sz="2200" spc="-235" dirty="0">
                <a:latin typeface="Microsoft Sans Serif"/>
                <a:cs typeface="Microsoft Sans Serif"/>
              </a:rPr>
              <a:t> </a:t>
            </a:r>
            <a:r>
              <a:rPr sz="2200" spc="-225" dirty="0">
                <a:latin typeface="Microsoft Sans Serif"/>
                <a:cs typeface="Microsoft Sans Serif"/>
              </a:rPr>
              <a:t>HEO,</a:t>
            </a:r>
            <a:r>
              <a:rPr sz="2200" spc="75" dirty="0">
                <a:latin typeface="Microsoft Sans Serif"/>
                <a:cs typeface="Microsoft Sans Serif"/>
              </a:rPr>
              <a:t> </a:t>
            </a:r>
            <a:r>
              <a:rPr sz="2200" spc="-260" dirty="0">
                <a:latin typeface="Microsoft Sans Serif"/>
                <a:cs typeface="Microsoft Sans Serif"/>
              </a:rPr>
              <a:t>SSO,</a:t>
            </a:r>
            <a:r>
              <a:rPr sz="2200" spc="75" dirty="0">
                <a:latin typeface="Microsoft Sans Serif"/>
                <a:cs typeface="Microsoft Sans Serif"/>
              </a:rPr>
              <a:t> </a:t>
            </a:r>
            <a:r>
              <a:rPr sz="2200" spc="-180" dirty="0">
                <a:latin typeface="Microsoft Sans Serif"/>
                <a:cs typeface="Microsoft Sans Serif"/>
              </a:rPr>
              <a:t>VLEO</a:t>
            </a:r>
            <a:r>
              <a:rPr sz="2200" spc="75" dirty="0">
                <a:latin typeface="Microsoft Sans Serif"/>
                <a:cs typeface="Microsoft Sans Serif"/>
              </a:rPr>
              <a:t> </a:t>
            </a:r>
            <a:r>
              <a:rPr sz="2200" spc="-70" dirty="0">
                <a:latin typeface="Microsoft Sans Serif"/>
                <a:cs typeface="Microsoft Sans Serif"/>
              </a:rPr>
              <a:t>had</a:t>
            </a:r>
            <a:r>
              <a:rPr sz="2200" spc="80" dirty="0">
                <a:latin typeface="Microsoft Sans Serif"/>
                <a:cs typeface="Microsoft Sans Serif"/>
              </a:rPr>
              <a:t> </a:t>
            </a:r>
            <a:r>
              <a:rPr sz="2200" spc="-30" dirty="0">
                <a:latin typeface="Microsoft Sans Serif"/>
                <a:cs typeface="Microsoft Sans Serif"/>
              </a:rPr>
              <a:t>the</a:t>
            </a:r>
            <a:r>
              <a:rPr sz="2200" spc="80" dirty="0">
                <a:latin typeface="Microsoft Sans Serif"/>
                <a:cs typeface="Microsoft Sans Serif"/>
              </a:rPr>
              <a:t> </a:t>
            </a:r>
            <a:r>
              <a:rPr sz="2200" spc="-50" dirty="0">
                <a:latin typeface="Microsoft Sans Serif"/>
                <a:cs typeface="Microsoft Sans Serif"/>
              </a:rPr>
              <a:t>most</a:t>
            </a:r>
            <a:r>
              <a:rPr sz="2200" spc="80" dirty="0">
                <a:latin typeface="Microsoft Sans Serif"/>
                <a:cs typeface="Microsoft Sans Serif"/>
              </a:rPr>
              <a:t> </a:t>
            </a:r>
            <a:r>
              <a:rPr sz="2200" spc="-130" dirty="0">
                <a:latin typeface="Microsoft Sans Serif"/>
                <a:cs typeface="Microsoft Sans Serif"/>
              </a:rPr>
              <a:t>success</a:t>
            </a:r>
            <a:r>
              <a:rPr sz="2200" spc="75" dirty="0">
                <a:latin typeface="Microsoft Sans Serif"/>
                <a:cs typeface="Microsoft Sans Serif"/>
              </a:rPr>
              <a:t> </a:t>
            </a:r>
            <a:r>
              <a:rPr sz="2200" spc="-50" dirty="0">
                <a:latin typeface="Microsoft Sans Serif"/>
                <a:cs typeface="Microsoft Sans Serif"/>
              </a:rPr>
              <a:t>rate.</a:t>
            </a:r>
            <a:endParaRPr sz="2200" dirty="0">
              <a:latin typeface="Microsoft Sans Serif"/>
              <a:cs typeface="Microsoft Sans Serif"/>
            </a:endParaRPr>
          </a:p>
          <a:p>
            <a:pPr marL="241300" indent="-228600">
              <a:lnSpc>
                <a:spcPct val="100000"/>
              </a:lnSpc>
              <a:spcBef>
                <a:spcPts val="1465"/>
              </a:spcBef>
              <a:buFont typeface="Arial MT"/>
              <a:buChar char="•"/>
              <a:tabLst>
                <a:tab pos="240665" algn="l"/>
                <a:tab pos="241300" algn="l"/>
              </a:tabLst>
            </a:pPr>
            <a:r>
              <a:rPr sz="2200" spc="-275" dirty="0">
                <a:solidFill>
                  <a:srgbClr val="292929"/>
                </a:solidFill>
                <a:latin typeface="Microsoft Sans Serif"/>
                <a:cs typeface="Microsoft Sans Serif"/>
              </a:rPr>
              <a:t>KSC</a:t>
            </a:r>
            <a:r>
              <a:rPr sz="2200" spc="-220" dirty="0">
                <a:solidFill>
                  <a:srgbClr val="292929"/>
                </a:solidFill>
                <a:latin typeface="Microsoft Sans Serif"/>
                <a:cs typeface="Microsoft Sans Serif"/>
              </a:rPr>
              <a:t> </a:t>
            </a:r>
            <a:r>
              <a:rPr sz="2200" spc="-60" dirty="0">
                <a:solidFill>
                  <a:srgbClr val="292929"/>
                </a:solidFill>
                <a:latin typeface="Microsoft Sans Serif"/>
                <a:cs typeface="Microsoft Sans Serif"/>
              </a:rPr>
              <a:t>LC-39A</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had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most</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0" dirty="0">
                <a:solidFill>
                  <a:srgbClr val="292929"/>
                </a:solidFill>
                <a:latin typeface="Microsoft Sans Serif"/>
                <a:cs typeface="Microsoft Sans Serif"/>
              </a:rPr>
              <a:t> </a:t>
            </a:r>
            <a:r>
              <a:rPr sz="2200" spc="-90"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355" dirty="0">
                <a:solidFill>
                  <a:srgbClr val="292929"/>
                </a:solidFill>
                <a:latin typeface="Microsoft Sans Serif"/>
                <a:cs typeface="Microsoft Sans Serif"/>
              </a:rPr>
              <a:t> </a:t>
            </a:r>
            <a:r>
              <a:rPr sz="2200" spc="-95" dirty="0">
                <a:solidFill>
                  <a:srgbClr val="292929"/>
                </a:solidFill>
                <a:latin typeface="Microsoft Sans Serif"/>
                <a:cs typeface="Microsoft Sans Serif"/>
              </a:rPr>
              <a:t>any</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sites.</a:t>
            </a:r>
            <a:endParaRPr sz="2200" dirty="0">
              <a:latin typeface="Microsoft Sans Serif"/>
              <a:cs typeface="Microsoft Sans Serif"/>
            </a:endParaRPr>
          </a:p>
          <a:p>
            <a:pPr marL="240665" marR="5080" indent="-228600">
              <a:lnSpc>
                <a:spcPts val="2590"/>
              </a:lnSpc>
              <a:spcBef>
                <a:spcPts val="1495"/>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Decision</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tree</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classifier</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machine</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learning</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algorithm</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 </a:t>
            </a:r>
            <a:r>
              <a:rPr sz="2200" spc="-570" dirty="0">
                <a:solidFill>
                  <a:srgbClr val="292929"/>
                </a:solidFill>
                <a:latin typeface="Microsoft Sans Serif"/>
                <a:cs typeface="Microsoft Sans Serif"/>
              </a:rPr>
              <a:t> </a:t>
            </a:r>
            <a:r>
              <a:rPr sz="2200" spc="-70" dirty="0">
                <a:solidFill>
                  <a:srgbClr val="292929"/>
                </a:solidFill>
                <a:latin typeface="Microsoft Sans Serif"/>
                <a:cs typeface="Microsoft Sans Serif"/>
              </a:rPr>
              <a:t>task.</a:t>
            </a:r>
            <a:endParaRPr sz="2200" dirty="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47</a:t>
            </a:fld>
            <a:endParaRPr spc="75" dirty="0"/>
          </a:p>
        </p:txBody>
      </p:sp>
      <p:sp>
        <p:nvSpPr>
          <p:cNvPr id="3" name="object 3"/>
          <p:cNvSpPr txBox="1">
            <a:spLocks noGrp="1"/>
          </p:cNvSpPr>
          <p:nvPr>
            <p:ph type="title"/>
          </p:nvPr>
        </p:nvSpPr>
        <p:spPr>
          <a:xfrm>
            <a:off x="848751" y="413511"/>
            <a:ext cx="2414905" cy="589280"/>
          </a:xfrm>
          <a:prstGeom prst="rect">
            <a:avLst/>
          </a:prstGeom>
        </p:spPr>
        <p:txBody>
          <a:bodyPr vert="horz" wrap="square" lIns="0" tIns="12700" rIns="0" bIns="0" rtlCol="0">
            <a:spAutoFit/>
          </a:bodyPr>
          <a:lstStyle/>
          <a:p>
            <a:pPr marL="12700">
              <a:lnSpc>
                <a:spcPct val="100000"/>
              </a:lnSpc>
              <a:spcBef>
                <a:spcPts val="100"/>
              </a:spcBef>
            </a:pPr>
            <a:r>
              <a:rPr sz="3700" spc="-130" dirty="0"/>
              <a:t>Conclusions</a:t>
            </a:r>
            <a:endParaRPr sz="3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11964352" y="6392164"/>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DDB"/>
                </a:solidFill>
                <a:latin typeface="Microsoft Sans Serif"/>
                <a:cs typeface="Microsoft Sans Serif"/>
              </a:rPr>
              <a:t>5</a:t>
            </a:r>
            <a:endParaRPr sz="1600">
              <a:latin typeface="Microsoft Sans Serif"/>
              <a:cs typeface="Microsoft Sans Serif"/>
            </a:endParaRPr>
          </a:p>
        </p:txBody>
      </p:sp>
      <p:sp>
        <p:nvSpPr>
          <p:cNvPr id="4" name="object 4"/>
          <p:cNvSpPr txBox="1"/>
          <p:nvPr/>
        </p:nvSpPr>
        <p:spPr>
          <a:xfrm>
            <a:off x="765313" y="2812774"/>
            <a:ext cx="1058545" cy="369570"/>
          </a:xfrm>
          <a:prstGeom prst="rect">
            <a:avLst/>
          </a:prstGeom>
          <a:solidFill>
            <a:srgbClr val="0948CB"/>
          </a:solidFill>
        </p:spPr>
        <p:txBody>
          <a:bodyPr vert="horz" wrap="square" lIns="0" tIns="33655" rIns="0" bIns="0" rtlCol="0">
            <a:spAutoFit/>
          </a:bodyPr>
          <a:lstStyle/>
          <a:p>
            <a:pPr marL="91440">
              <a:lnSpc>
                <a:spcPct val="100000"/>
              </a:lnSpc>
              <a:spcBef>
                <a:spcPts val="265"/>
              </a:spcBef>
            </a:pPr>
            <a:r>
              <a:rPr sz="1800" spc="-5" dirty="0">
                <a:solidFill>
                  <a:srgbClr val="FFFFFF"/>
                </a:solidFill>
                <a:latin typeface="Calibri"/>
                <a:cs typeface="Calibri"/>
              </a:rPr>
              <a:t>Section</a:t>
            </a:r>
            <a:r>
              <a:rPr sz="1800" spc="-25" dirty="0">
                <a:solidFill>
                  <a:srgbClr val="FFFFFF"/>
                </a:solidFill>
                <a:latin typeface="Calibri"/>
                <a:cs typeface="Calibri"/>
              </a:rPr>
              <a:t> </a:t>
            </a:r>
            <a:r>
              <a:rPr sz="1800" dirty="0">
                <a:solidFill>
                  <a:srgbClr val="FFFFFF"/>
                </a:solidFill>
                <a:latin typeface="Calibri"/>
                <a:cs typeface="Calibri"/>
              </a:rPr>
              <a:t>1</a:t>
            </a:r>
            <a:endParaRPr sz="1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0324" y="6078220"/>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DDB"/>
                </a:solidFill>
                <a:latin typeface="Microsoft Sans Serif"/>
                <a:cs typeface="Microsoft Sans Serif"/>
              </a:rPr>
              <a:t>6</a:t>
            </a:r>
            <a:endParaRPr sz="1600">
              <a:latin typeface="Microsoft Sans Serif"/>
              <a:cs typeface="Microsoft Sans Serif"/>
            </a:endParaRPr>
          </a:p>
        </p:txBody>
      </p:sp>
      <p:sp>
        <p:nvSpPr>
          <p:cNvPr id="3" name="object 3"/>
          <p:cNvSpPr txBox="1">
            <a:spLocks noGrp="1"/>
          </p:cNvSpPr>
          <p:nvPr>
            <p:ph type="title"/>
          </p:nvPr>
        </p:nvSpPr>
        <p:spPr>
          <a:xfrm>
            <a:off x="848751" y="413511"/>
            <a:ext cx="2663825" cy="589280"/>
          </a:xfrm>
          <a:prstGeom prst="rect">
            <a:avLst/>
          </a:prstGeom>
        </p:spPr>
        <p:txBody>
          <a:bodyPr vert="horz" wrap="square" lIns="0" tIns="12700" rIns="0" bIns="0" rtlCol="0">
            <a:spAutoFit/>
          </a:bodyPr>
          <a:lstStyle/>
          <a:p>
            <a:pPr marL="12700">
              <a:lnSpc>
                <a:spcPct val="100000"/>
              </a:lnSpc>
              <a:spcBef>
                <a:spcPts val="100"/>
              </a:spcBef>
            </a:pPr>
            <a:r>
              <a:rPr sz="3700" spc="-45" dirty="0"/>
              <a:t>Methodology</a:t>
            </a:r>
            <a:endParaRPr sz="3700"/>
          </a:p>
        </p:txBody>
      </p:sp>
      <p:sp>
        <p:nvSpPr>
          <p:cNvPr id="4" name="object 4"/>
          <p:cNvSpPr txBox="1"/>
          <p:nvPr/>
        </p:nvSpPr>
        <p:spPr>
          <a:xfrm>
            <a:off x="848751" y="1219200"/>
            <a:ext cx="9915525" cy="5164875"/>
          </a:xfrm>
          <a:prstGeom prst="rect">
            <a:avLst/>
          </a:prstGeom>
        </p:spPr>
        <p:txBody>
          <a:bodyPr vert="horz" wrap="square" lIns="0" tIns="192405" rIns="0" bIns="0" rtlCol="0">
            <a:spAutoFit/>
          </a:bodyPr>
          <a:lstStyle/>
          <a:p>
            <a:pPr marL="12700">
              <a:lnSpc>
                <a:spcPct val="100000"/>
              </a:lnSpc>
              <a:spcBef>
                <a:spcPts val="1515"/>
              </a:spcBef>
            </a:pPr>
            <a:r>
              <a:rPr sz="2900" spc="-125" dirty="0">
                <a:solidFill>
                  <a:srgbClr val="0B49CB"/>
                </a:solidFill>
                <a:latin typeface="Microsoft Sans Serif"/>
                <a:cs typeface="Microsoft Sans Serif"/>
              </a:rPr>
              <a:t>Executive</a:t>
            </a:r>
            <a:r>
              <a:rPr sz="2900" spc="70" dirty="0">
                <a:solidFill>
                  <a:srgbClr val="0B49CB"/>
                </a:solidFill>
                <a:latin typeface="Microsoft Sans Serif"/>
                <a:cs typeface="Microsoft Sans Serif"/>
              </a:rPr>
              <a:t> </a:t>
            </a:r>
            <a:r>
              <a:rPr sz="2900" spc="-145" dirty="0">
                <a:solidFill>
                  <a:srgbClr val="0B49CB"/>
                </a:solidFill>
                <a:latin typeface="Microsoft Sans Serif"/>
                <a:cs typeface="Microsoft Sans Serif"/>
              </a:rPr>
              <a:t>Summary</a:t>
            </a:r>
            <a:endParaRPr sz="2900" dirty="0">
              <a:latin typeface="Microsoft Sans Serif"/>
              <a:cs typeface="Microsoft Sans Serif"/>
            </a:endParaRPr>
          </a:p>
          <a:p>
            <a:pPr marL="241300" indent="-228600">
              <a:lnSpc>
                <a:spcPct val="100000"/>
              </a:lnSpc>
              <a:spcBef>
                <a:spcPts val="1415"/>
              </a:spcBef>
              <a:buFont typeface="Arial MT"/>
              <a:buChar char="•"/>
              <a:tabLst>
                <a:tab pos="241300" algn="l"/>
              </a:tabLst>
            </a:pPr>
            <a:r>
              <a:rPr sz="2900" spc="-80" dirty="0">
                <a:solidFill>
                  <a:srgbClr val="292929"/>
                </a:solidFill>
                <a:latin typeface="Microsoft Sans Serif"/>
                <a:cs typeface="Microsoft Sans Serif"/>
              </a:rPr>
              <a:t>Data</a:t>
            </a:r>
            <a:r>
              <a:rPr sz="2900" spc="90" dirty="0">
                <a:solidFill>
                  <a:srgbClr val="292929"/>
                </a:solidFill>
                <a:latin typeface="Microsoft Sans Serif"/>
                <a:cs typeface="Microsoft Sans Serif"/>
              </a:rPr>
              <a:t> </a:t>
            </a:r>
            <a:r>
              <a:rPr sz="2900" spc="-40" dirty="0">
                <a:solidFill>
                  <a:srgbClr val="292929"/>
                </a:solidFill>
                <a:latin typeface="Microsoft Sans Serif"/>
                <a:cs typeface="Microsoft Sans Serif"/>
              </a:rPr>
              <a:t>collection</a:t>
            </a:r>
            <a:r>
              <a:rPr sz="2900" spc="85" dirty="0">
                <a:solidFill>
                  <a:srgbClr val="292929"/>
                </a:solidFill>
                <a:latin typeface="Microsoft Sans Serif"/>
                <a:cs typeface="Microsoft Sans Serif"/>
              </a:rPr>
              <a:t> </a:t>
            </a:r>
            <a:r>
              <a:rPr sz="2900" spc="-45" dirty="0">
                <a:solidFill>
                  <a:srgbClr val="292929"/>
                </a:solidFill>
                <a:latin typeface="Microsoft Sans Serif"/>
                <a:cs typeface="Microsoft Sans Serif"/>
              </a:rPr>
              <a:t>methodology:</a:t>
            </a:r>
            <a:endParaRPr sz="2900" dirty="0">
              <a:latin typeface="Microsoft Sans Serif"/>
              <a:cs typeface="Microsoft Sans Serif"/>
            </a:endParaRPr>
          </a:p>
          <a:p>
            <a:pPr marL="698500" lvl="1" indent="-228600">
              <a:lnSpc>
                <a:spcPct val="100000"/>
              </a:lnSpc>
              <a:spcBef>
                <a:spcPts val="1430"/>
              </a:spcBef>
              <a:buFont typeface="Arial MT"/>
              <a:buChar char="•"/>
              <a:tabLst>
                <a:tab pos="698500" algn="l"/>
              </a:tabLst>
            </a:pPr>
            <a:r>
              <a:rPr sz="2400" spc="-75" dirty="0">
                <a:solidFill>
                  <a:srgbClr val="767171"/>
                </a:solidFill>
                <a:latin typeface="Microsoft Sans Serif"/>
                <a:cs typeface="Microsoft Sans Serif"/>
              </a:rPr>
              <a:t>DatafromSpaceXwasobtainedfrom2sources:</a:t>
            </a:r>
            <a:endParaRPr sz="2400" dirty="0">
              <a:latin typeface="Microsoft Sans Serif"/>
              <a:cs typeface="Microsoft Sans Serif"/>
            </a:endParaRPr>
          </a:p>
          <a:p>
            <a:pPr marL="1155700" lvl="2" indent="-228600">
              <a:lnSpc>
                <a:spcPct val="100000"/>
              </a:lnSpc>
              <a:spcBef>
                <a:spcPts val="1400"/>
              </a:spcBef>
              <a:buFont typeface="Arial MT"/>
              <a:buChar char="•"/>
              <a:tabLst>
                <a:tab pos="1155700" algn="l"/>
              </a:tabLst>
            </a:pPr>
            <a:r>
              <a:rPr sz="2000" spc="-55" dirty="0">
                <a:solidFill>
                  <a:srgbClr val="767171"/>
                </a:solidFill>
                <a:latin typeface="Microsoft Sans Serif"/>
                <a:cs typeface="Microsoft Sans Serif"/>
              </a:rPr>
              <a:t>SpaceXAPI(https://api.spacexdata.com/v4/rockets/)</a:t>
            </a:r>
            <a:endParaRPr sz="2000" dirty="0">
              <a:latin typeface="Microsoft Sans Serif"/>
              <a:cs typeface="Microsoft Sans Serif"/>
            </a:endParaRPr>
          </a:p>
          <a:p>
            <a:pPr marL="1155700" marR="5080" lvl="2" indent="-228600">
              <a:lnSpc>
                <a:spcPct val="99600"/>
              </a:lnSpc>
              <a:spcBef>
                <a:spcPts val="1455"/>
              </a:spcBef>
              <a:buFont typeface="Arial MT"/>
              <a:buChar char="•"/>
              <a:tabLst>
                <a:tab pos="1155700" algn="l"/>
              </a:tabLst>
            </a:pPr>
            <a:r>
              <a:rPr sz="2000" spc="-90" dirty="0">
                <a:solidFill>
                  <a:srgbClr val="767171"/>
                </a:solidFill>
                <a:latin typeface="Microsoft Sans Serif"/>
                <a:cs typeface="Microsoft Sans Serif"/>
              </a:rPr>
              <a:t>WebScraping </a:t>
            </a:r>
            <a:r>
              <a:rPr sz="2000" spc="-85" dirty="0">
                <a:solidFill>
                  <a:srgbClr val="767171"/>
                </a:solidFill>
                <a:latin typeface="Microsoft Sans Serif"/>
                <a:cs typeface="Microsoft Sans Serif"/>
              </a:rPr>
              <a:t> </a:t>
            </a:r>
            <a:r>
              <a:rPr sz="2000" spc="-145" dirty="0">
                <a:solidFill>
                  <a:srgbClr val="767171"/>
                </a:solidFill>
                <a:latin typeface="Microsoft Sans Serif"/>
                <a:cs typeface="Microsoft Sans Serif"/>
              </a:rPr>
              <a:t>(</a:t>
            </a:r>
            <a:r>
              <a:rPr sz="2000" spc="30" dirty="0">
                <a:solidFill>
                  <a:srgbClr val="767171"/>
                </a:solidFill>
                <a:latin typeface="Microsoft Sans Serif"/>
                <a:cs typeface="Microsoft Sans Serif"/>
              </a:rPr>
              <a:t>h</a:t>
            </a:r>
            <a:r>
              <a:rPr sz="2000" spc="10" dirty="0">
                <a:solidFill>
                  <a:srgbClr val="767171"/>
                </a:solidFill>
                <a:latin typeface="Microsoft Sans Serif"/>
                <a:cs typeface="Microsoft Sans Serif"/>
              </a:rPr>
              <a:t>t</a:t>
            </a:r>
            <a:r>
              <a:rPr sz="2000" spc="90" dirty="0">
                <a:solidFill>
                  <a:srgbClr val="767171"/>
                </a:solidFill>
                <a:latin typeface="Microsoft Sans Serif"/>
                <a:cs typeface="Microsoft Sans Serif"/>
              </a:rPr>
              <a:t>t</a:t>
            </a:r>
            <a:r>
              <a:rPr sz="2000" spc="20" dirty="0">
                <a:solidFill>
                  <a:srgbClr val="767171"/>
                </a:solidFill>
                <a:latin typeface="Microsoft Sans Serif"/>
                <a:cs typeface="Microsoft Sans Serif"/>
              </a:rPr>
              <a:t>p</a:t>
            </a:r>
            <a:r>
              <a:rPr sz="2000" spc="-140" dirty="0">
                <a:solidFill>
                  <a:srgbClr val="767171"/>
                </a:solidFill>
                <a:latin typeface="Microsoft Sans Serif"/>
                <a:cs typeface="Microsoft Sans Serif"/>
              </a:rPr>
              <a:t>s</a:t>
            </a:r>
            <a:r>
              <a:rPr sz="2000" spc="-120" dirty="0">
                <a:solidFill>
                  <a:srgbClr val="767171"/>
                </a:solidFill>
                <a:latin typeface="Microsoft Sans Serif"/>
                <a:cs typeface="Microsoft Sans Serif"/>
              </a:rPr>
              <a:t>:</a:t>
            </a:r>
            <a:r>
              <a:rPr sz="2000" spc="195" dirty="0">
                <a:solidFill>
                  <a:srgbClr val="767171"/>
                </a:solidFill>
                <a:latin typeface="Microsoft Sans Serif"/>
                <a:cs typeface="Microsoft Sans Serif"/>
              </a:rPr>
              <a:t>//</a:t>
            </a:r>
            <a:r>
              <a:rPr sz="2000" spc="-95" dirty="0">
                <a:solidFill>
                  <a:srgbClr val="767171"/>
                </a:solidFill>
                <a:latin typeface="Microsoft Sans Serif"/>
                <a:cs typeface="Microsoft Sans Serif"/>
              </a:rPr>
              <a:t>en</a:t>
            </a:r>
            <a:r>
              <a:rPr sz="2000" spc="-120" dirty="0">
                <a:solidFill>
                  <a:srgbClr val="767171"/>
                </a:solidFill>
                <a:latin typeface="Microsoft Sans Serif"/>
                <a:cs typeface="Microsoft Sans Serif"/>
              </a:rPr>
              <a:t>.</a:t>
            </a:r>
            <a:r>
              <a:rPr sz="2000" spc="-65" dirty="0">
                <a:solidFill>
                  <a:srgbClr val="767171"/>
                </a:solidFill>
                <a:latin typeface="Microsoft Sans Serif"/>
                <a:cs typeface="Microsoft Sans Serif"/>
              </a:rPr>
              <a:t>w</a:t>
            </a:r>
            <a:r>
              <a:rPr sz="2000" spc="20" dirty="0">
                <a:solidFill>
                  <a:srgbClr val="767171"/>
                </a:solidFill>
                <a:latin typeface="Microsoft Sans Serif"/>
                <a:cs typeface="Microsoft Sans Serif"/>
              </a:rPr>
              <a:t>i</a:t>
            </a:r>
            <a:r>
              <a:rPr sz="2000" spc="-30" dirty="0">
                <a:solidFill>
                  <a:srgbClr val="767171"/>
                </a:solidFill>
                <a:latin typeface="Microsoft Sans Serif"/>
                <a:cs typeface="Microsoft Sans Serif"/>
              </a:rPr>
              <a:t>k</a:t>
            </a:r>
            <a:r>
              <a:rPr sz="2000" spc="20" dirty="0">
                <a:solidFill>
                  <a:srgbClr val="767171"/>
                </a:solidFill>
                <a:latin typeface="Microsoft Sans Serif"/>
                <a:cs typeface="Microsoft Sans Serif"/>
              </a:rPr>
              <a:t>ip</a:t>
            </a:r>
            <a:r>
              <a:rPr sz="2000" spc="-60" dirty="0">
                <a:solidFill>
                  <a:srgbClr val="767171"/>
                </a:solidFill>
                <a:latin typeface="Microsoft Sans Serif"/>
                <a:cs typeface="Microsoft Sans Serif"/>
              </a:rPr>
              <a:t>e</a:t>
            </a:r>
            <a:r>
              <a:rPr sz="2000" spc="-55" dirty="0">
                <a:solidFill>
                  <a:srgbClr val="767171"/>
                </a:solidFill>
                <a:latin typeface="Microsoft Sans Serif"/>
                <a:cs typeface="Microsoft Sans Serif"/>
              </a:rPr>
              <a:t>d</a:t>
            </a:r>
            <a:r>
              <a:rPr sz="2000" spc="20" dirty="0">
                <a:solidFill>
                  <a:srgbClr val="767171"/>
                </a:solidFill>
                <a:latin typeface="Microsoft Sans Serif"/>
                <a:cs typeface="Microsoft Sans Serif"/>
              </a:rPr>
              <a:t>i</a:t>
            </a:r>
            <a:r>
              <a:rPr sz="2000" spc="-160" dirty="0">
                <a:solidFill>
                  <a:srgbClr val="767171"/>
                </a:solidFill>
                <a:latin typeface="Microsoft Sans Serif"/>
                <a:cs typeface="Microsoft Sans Serif"/>
              </a:rPr>
              <a:t>a</a:t>
            </a:r>
            <a:r>
              <a:rPr sz="2000" spc="-120" dirty="0">
                <a:solidFill>
                  <a:srgbClr val="767171"/>
                </a:solidFill>
                <a:latin typeface="Microsoft Sans Serif"/>
                <a:cs typeface="Microsoft Sans Serif"/>
              </a:rPr>
              <a:t>.</a:t>
            </a:r>
            <a:r>
              <a:rPr sz="2000" spc="-10" dirty="0">
                <a:solidFill>
                  <a:srgbClr val="767171"/>
                </a:solidFill>
                <a:latin typeface="Microsoft Sans Serif"/>
                <a:cs typeface="Microsoft Sans Serif"/>
              </a:rPr>
              <a:t>o</a:t>
            </a:r>
            <a:r>
              <a:rPr sz="2000" spc="-5" dirty="0">
                <a:solidFill>
                  <a:srgbClr val="767171"/>
                </a:solidFill>
                <a:latin typeface="Microsoft Sans Serif"/>
                <a:cs typeface="Microsoft Sans Serif"/>
              </a:rPr>
              <a:t>r</a:t>
            </a:r>
            <a:r>
              <a:rPr sz="2000" spc="20" dirty="0">
                <a:solidFill>
                  <a:srgbClr val="767171"/>
                </a:solidFill>
                <a:latin typeface="Microsoft Sans Serif"/>
                <a:cs typeface="Microsoft Sans Serif"/>
              </a:rPr>
              <a:t>g</a:t>
            </a:r>
            <a:r>
              <a:rPr sz="2000" spc="65" dirty="0">
                <a:solidFill>
                  <a:srgbClr val="767171"/>
                </a:solidFill>
                <a:latin typeface="Microsoft Sans Serif"/>
                <a:cs typeface="Microsoft Sans Serif"/>
              </a:rPr>
              <a:t>/w</a:t>
            </a:r>
            <a:r>
              <a:rPr sz="2000" spc="50" dirty="0">
                <a:solidFill>
                  <a:srgbClr val="767171"/>
                </a:solidFill>
                <a:latin typeface="Microsoft Sans Serif"/>
                <a:cs typeface="Microsoft Sans Serif"/>
              </a:rPr>
              <a:t>iki/</a:t>
            </a:r>
            <a:r>
              <a:rPr sz="2000" spc="-110" dirty="0">
                <a:solidFill>
                  <a:srgbClr val="767171"/>
                </a:solidFill>
                <a:latin typeface="Microsoft Sans Serif"/>
                <a:cs typeface="Microsoft Sans Serif"/>
              </a:rPr>
              <a:t>L</a:t>
            </a:r>
            <a:r>
              <a:rPr sz="2000" spc="20" dirty="0">
                <a:solidFill>
                  <a:srgbClr val="767171"/>
                </a:solidFill>
                <a:latin typeface="Microsoft Sans Serif"/>
                <a:cs typeface="Microsoft Sans Serif"/>
              </a:rPr>
              <a:t>i</a:t>
            </a:r>
            <a:r>
              <a:rPr sz="2000" spc="-140" dirty="0">
                <a:solidFill>
                  <a:srgbClr val="767171"/>
                </a:solidFill>
                <a:latin typeface="Microsoft Sans Serif"/>
                <a:cs typeface="Microsoft Sans Serif"/>
              </a:rPr>
              <a:t>s</a:t>
            </a:r>
            <a:r>
              <a:rPr sz="2000" spc="90" dirty="0">
                <a:solidFill>
                  <a:srgbClr val="767171"/>
                </a:solidFill>
                <a:latin typeface="Microsoft Sans Serif"/>
                <a:cs typeface="Microsoft Sans Serif"/>
              </a:rPr>
              <a:t>t</a:t>
            </a:r>
            <a:r>
              <a:rPr sz="2000" spc="-65" dirty="0">
                <a:solidFill>
                  <a:srgbClr val="767171"/>
                </a:solidFill>
                <a:latin typeface="Microsoft Sans Serif"/>
                <a:cs typeface="Microsoft Sans Serif"/>
              </a:rPr>
              <a:t>_</a:t>
            </a:r>
            <a:r>
              <a:rPr sz="2000" spc="-60" dirty="0">
                <a:solidFill>
                  <a:srgbClr val="767171"/>
                </a:solidFill>
                <a:latin typeface="Microsoft Sans Serif"/>
                <a:cs typeface="Microsoft Sans Serif"/>
              </a:rPr>
              <a:t>o</a:t>
            </a:r>
            <a:r>
              <a:rPr sz="2000" spc="5" dirty="0">
                <a:solidFill>
                  <a:srgbClr val="767171"/>
                </a:solidFill>
                <a:latin typeface="Microsoft Sans Serif"/>
                <a:cs typeface="Microsoft Sans Serif"/>
              </a:rPr>
              <a:t>f</a:t>
            </a:r>
            <a:r>
              <a:rPr sz="2000" spc="-145" dirty="0">
                <a:solidFill>
                  <a:srgbClr val="767171"/>
                </a:solidFill>
                <a:latin typeface="Microsoft Sans Serif"/>
                <a:cs typeface="Microsoft Sans Serif"/>
              </a:rPr>
              <a:t>_</a:t>
            </a:r>
            <a:r>
              <a:rPr sz="2000" spc="-114" dirty="0">
                <a:solidFill>
                  <a:srgbClr val="767171"/>
                </a:solidFill>
                <a:latin typeface="Microsoft Sans Serif"/>
                <a:cs typeface="Microsoft Sans Serif"/>
              </a:rPr>
              <a:t>F</a:t>
            </a:r>
            <a:r>
              <a:rPr sz="2000" spc="-160" dirty="0">
                <a:solidFill>
                  <a:srgbClr val="767171"/>
                </a:solidFill>
                <a:latin typeface="Microsoft Sans Serif"/>
                <a:cs typeface="Microsoft Sans Serif"/>
              </a:rPr>
              <a:t>a</a:t>
            </a:r>
            <a:r>
              <a:rPr sz="2000" spc="20" dirty="0">
                <a:solidFill>
                  <a:srgbClr val="767171"/>
                </a:solidFill>
                <a:latin typeface="Microsoft Sans Serif"/>
                <a:cs typeface="Microsoft Sans Serif"/>
              </a:rPr>
              <a:t>l</a:t>
            </a:r>
            <a:r>
              <a:rPr sz="2000" spc="-140" dirty="0">
                <a:solidFill>
                  <a:srgbClr val="767171"/>
                </a:solidFill>
                <a:latin typeface="Microsoft Sans Serif"/>
                <a:cs typeface="Microsoft Sans Serif"/>
              </a:rPr>
              <a:t>c</a:t>
            </a:r>
            <a:r>
              <a:rPr sz="2000" spc="-10" dirty="0">
                <a:solidFill>
                  <a:srgbClr val="767171"/>
                </a:solidFill>
                <a:latin typeface="Microsoft Sans Serif"/>
                <a:cs typeface="Microsoft Sans Serif"/>
              </a:rPr>
              <a:t>o</a:t>
            </a:r>
            <a:r>
              <a:rPr sz="2000" spc="-55" dirty="0">
                <a:solidFill>
                  <a:srgbClr val="767171"/>
                </a:solidFill>
                <a:latin typeface="Microsoft Sans Serif"/>
                <a:cs typeface="Microsoft Sans Serif"/>
              </a:rPr>
              <a:t>n</a:t>
            </a:r>
            <a:r>
              <a:rPr sz="2000" spc="195" dirty="0">
                <a:solidFill>
                  <a:srgbClr val="767171"/>
                </a:solidFill>
                <a:latin typeface="Microsoft Sans Serif"/>
                <a:cs typeface="Microsoft Sans Serif"/>
              </a:rPr>
              <a:t>/</a:t>
            </a:r>
            <a:r>
              <a:rPr sz="2000" spc="-5" dirty="0">
                <a:solidFill>
                  <a:srgbClr val="767171"/>
                </a:solidFill>
                <a:latin typeface="Microsoft Sans Serif"/>
                <a:cs typeface="Microsoft Sans Serif"/>
              </a:rPr>
              <a:t>_</a:t>
            </a:r>
            <a:r>
              <a:rPr sz="2000" spc="-10" dirty="0">
                <a:solidFill>
                  <a:srgbClr val="767171"/>
                </a:solidFill>
                <a:latin typeface="Microsoft Sans Serif"/>
                <a:cs typeface="Microsoft Sans Serif"/>
              </a:rPr>
              <a:t>9</a:t>
            </a:r>
            <a:r>
              <a:rPr sz="2000" spc="195" dirty="0">
                <a:solidFill>
                  <a:srgbClr val="767171"/>
                </a:solidFill>
                <a:latin typeface="Microsoft Sans Serif"/>
                <a:cs typeface="Microsoft Sans Serif"/>
              </a:rPr>
              <a:t>/</a:t>
            </a:r>
            <a:r>
              <a:rPr sz="2000" spc="-120" dirty="0">
                <a:solidFill>
                  <a:srgbClr val="767171"/>
                </a:solidFill>
                <a:latin typeface="Microsoft Sans Serif"/>
                <a:cs typeface="Microsoft Sans Serif"/>
              </a:rPr>
              <a:t>_</a:t>
            </a:r>
            <a:r>
              <a:rPr sz="2000" spc="-160" dirty="0">
                <a:solidFill>
                  <a:srgbClr val="767171"/>
                </a:solidFill>
                <a:latin typeface="Microsoft Sans Serif"/>
                <a:cs typeface="Microsoft Sans Serif"/>
              </a:rPr>
              <a:t>a</a:t>
            </a:r>
            <a:r>
              <a:rPr sz="2000" spc="-60" dirty="0">
                <a:solidFill>
                  <a:srgbClr val="767171"/>
                </a:solidFill>
                <a:latin typeface="Microsoft Sans Serif"/>
                <a:cs typeface="Microsoft Sans Serif"/>
              </a:rPr>
              <a:t>n</a:t>
            </a:r>
            <a:r>
              <a:rPr sz="2000" spc="20" dirty="0">
                <a:solidFill>
                  <a:srgbClr val="767171"/>
                </a:solidFill>
                <a:latin typeface="Microsoft Sans Serif"/>
                <a:cs typeface="Microsoft Sans Serif"/>
              </a:rPr>
              <a:t>d</a:t>
            </a:r>
            <a:r>
              <a:rPr sz="2000" spc="-145" dirty="0">
                <a:solidFill>
                  <a:srgbClr val="767171"/>
                </a:solidFill>
                <a:latin typeface="Microsoft Sans Serif"/>
                <a:cs typeface="Microsoft Sans Serif"/>
              </a:rPr>
              <a:t>_</a:t>
            </a:r>
            <a:r>
              <a:rPr sz="2000" spc="-114" dirty="0">
                <a:solidFill>
                  <a:srgbClr val="767171"/>
                </a:solidFill>
                <a:latin typeface="Microsoft Sans Serif"/>
                <a:cs typeface="Microsoft Sans Serif"/>
              </a:rPr>
              <a:t>F</a:t>
            </a:r>
            <a:r>
              <a:rPr sz="2000" spc="-160" dirty="0">
                <a:solidFill>
                  <a:srgbClr val="767171"/>
                </a:solidFill>
                <a:latin typeface="Microsoft Sans Serif"/>
                <a:cs typeface="Microsoft Sans Serif"/>
              </a:rPr>
              <a:t>a</a:t>
            </a:r>
            <a:r>
              <a:rPr sz="2000" spc="20" dirty="0">
                <a:solidFill>
                  <a:srgbClr val="767171"/>
                </a:solidFill>
                <a:latin typeface="Microsoft Sans Serif"/>
                <a:cs typeface="Microsoft Sans Serif"/>
              </a:rPr>
              <a:t>l</a:t>
            </a:r>
            <a:r>
              <a:rPr sz="2000" spc="-140" dirty="0">
                <a:solidFill>
                  <a:srgbClr val="767171"/>
                </a:solidFill>
                <a:latin typeface="Microsoft Sans Serif"/>
                <a:cs typeface="Microsoft Sans Serif"/>
              </a:rPr>
              <a:t>c</a:t>
            </a:r>
            <a:r>
              <a:rPr sz="2000" spc="-10" dirty="0">
                <a:solidFill>
                  <a:srgbClr val="767171"/>
                </a:solidFill>
                <a:latin typeface="Microsoft Sans Serif"/>
                <a:cs typeface="Microsoft Sans Serif"/>
              </a:rPr>
              <a:t>o</a:t>
            </a:r>
            <a:r>
              <a:rPr sz="2000" spc="-60" dirty="0">
                <a:solidFill>
                  <a:srgbClr val="767171"/>
                </a:solidFill>
                <a:latin typeface="Microsoft Sans Serif"/>
                <a:cs typeface="Microsoft Sans Serif"/>
              </a:rPr>
              <a:t>n</a:t>
            </a:r>
            <a:r>
              <a:rPr sz="2000" spc="-140" dirty="0">
                <a:solidFill>
                  <a:srgbClr val="767171"/>
                </a:solidFill>
                <a:latin typeface="Microsoft Sans Serif"/>
                <a:cs typeface="Microsoft Sans Serif"/>
              </a:rPr>
              <a:t>_H</a:t>
            </a:r>
            <a:r>
              <a:rPr sz="2000" spc="-145" dirty="0">
                <a:solidFill>
                  <a:srgbClr val="767171"/>
                </a:solidFill>
                <a:latin typeface="Microsoft Sans Serif"/>
                <a:cs typeface="Microsoft Sans Serif"/>
              </a:rPr>
              <a:t>e</a:t>
            </a:r>
            <a:r>
              <a:rPr sz="2000" spc="-170" dirty="0">
                <a:solidFill>
                  <a:srgbClr val="767171"/>
                </a:solidFill>
                <a:latin typeface="Microsoft Sans Serif"/>
                <a:cs typeface="Microsoft Sans Serif"/>
              </a:rPr>
              <a:t>a</a:t>
            </a:r>
            <a:r>
              <a:rPr sz="2000" spc="-80" dirty="0">
                <a:solidFill>
                  <a:srgbClr val="767171"/>
                </a:solidFill>
                <a:latin typeface="Microsoft Sans Serif"/>
                <a:cs typeface="Microsoft Sans Serif"/>
              </a:rPr>
              <a:t>v</a:t>
            </a:r>
            <a:r>
              <a:rPr sz="2000" spc="-105" dirty="0">
                <a:solidFill>
                  <a:srgbClr val="767171"/>
                </a:solidFill>
                <a:latin typeface="Microsoft Sans Serif"/>
                <a:cs typeface="Microsoft Sans Serif"/>
              </a:rPr>
              <a:t>y</a:t>
            </a:r>
            <a:r>
              <a:rPr sz="2000" spc="-40" dirty="0">
                <a:solidFill>
                  <a:srgbClr val="767171"/>
                </a:solidFill>
                <a:latin typeface="Microsoft Sans Serif"/>
                <a:cs typeface="Microsoft Sans Serif"/>
              </a:rPr>
              <a:t>_l  </a:t>
            </a:r>
            <a:r>
              <a:rPr sz="2000" spc="-110" dirty="0">
                <a:solidFill>
                  <a:srgbClr val="767171"/>
                </a:solidFill>
                <a:latin typeface="Microsoft Sans Serif"/>
                <a:cs typeface="Microsoft Sans Serif"/>
              </a:rPr>
              <a:t>aunches)</a:t>
            </a:r>
            <a:endParaRPr sz="2000" dirty="0">
              <a:latin typeface="Microsoft Sans Serif"/>
              <a:cs typeface="Microsoft Sans Serif"/>
            </a:endParaRPr>
          </a:p>
          <a:p>
            <a:pPr marL="241300" indent="-228600">
              <a:lnSpc>
                <a:spcPct val="100000"/>
              </a:lnSpc>
              <a:spcBef>
                <a:spcPts val="1345"/>
              </a:spcBef>
              <a:buFont typeface="Arial MT"/>
              <a:buChar char="•"/>
              <a:tabLst>
                <a:tab pos="241300" algn="l"/>
              </a:tabLst>
            </a:pPr>
            <a:r>
              <a:rPr sz="2900" spc="-95" dirty="0">
                <a:solidFill>
                  <a:srgbClr val="292929"/>
                </a:solidFill>
                <a:latin typeface="Microsoft Sans Serif"/>
                <a:cs typeface="Microsoft Sans Serif"/>
              </a:rPr>
              <a:t>Perform</a:t>
            </a:r>
            <a:r>
              <a:rPr sz="2900" spc="85" dirty="0">
                <a:solidFill>
                  <a:srgbClr val="292929"/>
                </a:solidFill>
                <a:latin typeface="Microsoft Sans Serif"/>
                <a:cs typeface="Microsoft Sans Serif"/>
              </a:rPr>
              <a:t> </a:t>
            </a:r>
            <a:r>
              <a:rPr sz="2900" spc="-50" dirty="0">
                <a:solidFill>
                  <a:srgbClr val="292929"/>
                </a:solidFill>
                <a:latin typeface="Microsoft Sans Serif"/>
                <a:cs typeface="Microsoft Sans Serif"/>
              </a:rPr>
              <a:t>data</a:t>
            </a:r>
            <a:r>
              <a:rPr sz="2900" spc="90" dirty="0">
                <a:solidFill>
                  <a:srgbClr val="292929"/>
                </a:solidFill>
                <a:latin typeface="Microsoft Sans Serif"/>
                <a:cs typeface="Microsoft Sans Serif"/>
              </a:rPr>
              <a:t> </a:t>
            </a:r>
            <a:r>
              <a:rPr sz="2900" spc="-40" dirty="0">
                <a:solidFill>
                  <a:srgbClr val="292929"/>
                </a:solidFill>
                <a:latin typeface="Microsoft Sans Serif"/>
                <a:cs typeface="Microsoft Sans Serif"/>
              </a:rPr>
              <a:t>wrangling</a:t>
            </a:r>
            <a:endParaRPr lang="es-MX" sz="2900" spc="-40" dirty="0">
              <a:solidFill>
                <a:srgbClr val="292929"/>
              </a:solidFill>
              <a:latin typeface="Microsoft Sans Serif"/>
              <a:cs typeface="Microsoft Sans Serif"/>
            </a:endParaRPr>
          </a:p>
          <a:p>
            <a:pPr marL="812800" lvl="1" indent="-342900">
              <a:spcBef>
                <a:spcPts val="1345"/>
              </a:spcBef>
              <a:buFont typeface="Wingdings" panose="05000000000000000000" pitchFamily="2" charset="2"/>
              <a:buChar char="ü"/>
              <a:tabLst>
                <a:tab pos="241300" algn="l"/>
              </a:tabLst>
            </a:pPr>
            <a:r>
              <a:rPr lang="en-US" sz="2400" spc="-70" dirty="0">
                <a:solidFill>
                  <a:srgbClr val="767171"/>
                </a:solidFill>
                <a:latin typeface="Microsoft Sans Serif"/>
                <a:cs typeface="Microsoft Sans Serif"/>
              </a:rPr>
              <a:t>After compiling and evaluating features, collected data was enhanced by generating a landing outcome label based on outcome data</a:t>
            </a:r>
            <a:endParaRPr lang="es-MX" sz="2400" spc="-40" dirty="0">
              <a:solidFill>
                <a:srgbClr val="292929"/>
              </a:solidFill>
              <a:latin typeface="Microsoft Sans Serif"/>
              <a:cs typeface="Microsoft Sans Serif"/>
            </a:endParaRPr>
          </a:p>
          <a:p>
            <a:pPr marL="241300" indent="-228600">
              <a:spcBef>
                <a:spcPts val="1345"/>
              </a:spcBef>
              <a:buFont typeface="Arial MT"/>
              <a:buChar char="•"/>
              <a:tabLst>
                <a:tab pos="241300" algn="l"/>
              </a:tabLst>
            </a:pPr>
            <a:r>
              <a:rPr lang="en-US" sz="2400" spc="-65" dirty="0">
                <a:solidFill>
                  <a:srgbClr val="292929"/>
                </a:solidFill>
                <a:latin typeface="Arial MT"/>
                <a:cs typeface="Arial MT"/>
              </a:rPr>
              <a:t>Perform</a:t>
            </a:r>
            <a:r>
              <a:rPr lang="en-US" sz="2400" spc="-140" dirty="0">
                <a:solidFill>
                  <a:srgbClr val="292929"/>
                </a:solidFill>
                <a:latin typeface="Arial MT"/>
                <a:cs typeface="Arial MT"/>
              </a:rPr>
              <a:t> </a:t>
            </a:r>
            <a:r>
              <a:rPr lang="en-US" sz="2400" spc="-35" dirty="0">
                <a:solidFill>
                  <a:srgbClr val="292929"/>
                </a:solidFill>
                <a:latin typeface="Arial MT"/>
                <a:cs typeface="Arial MT"/>
              </a:rPr>
              <a:t>exploratory</a:t>
            </a:r>
            <a:r>
              <a:rPr lang="en-US" sz="2400" spc="-100" dirty="0">
                <a:solidFill>
                  <a:srgbClr val="292929"/>
                </a:solidFill>
                <a:latin typeface="Arial MT"/>
                <a:cs typeface="Arial MT"/>
              </a:rPr>
              <a:t> </a:t>
            </a:r>
            <a:r>
              <a:rPr lang="en-US" sz="2400" spc="-35" dirty="0">
                <a:solidFill>
                  <a:srgbClr val="292929"/>
                </a:solidFill>
                <a:latin typeface="Arial MT"/>
                <a:cs typeface="Arial MT"/>
              </a:rPr>
              <a:t>data</a:t>
            </a:r>
            <a:r>
              <a:rPr lang="en-US" sz="2400" spc="-75" dirty="0">
                <a:solidFill>
                  <a:srgbClr val="292929"/>
                </a:solidFill>
                <a:latin typeface="Arial MT"/>
                <a:cs typeface="Arial MT"/>
              </a:rPr>
              <a:t> </a:t>
            </a:r>
            <a:r>
              <a:rPr lang="en-US" sz="2400" spc="-90" dirty="0">
                <a:solidFill>
                  <a:srgbClr val="292929"/>
                </a:solidFill>
                <a:latin typeface="Arial MT"/>
                <a:cs typeface="Arial MT"/>
              </a:rPr>
              <a:t>analysis</a:t>
            </a:r>
            <a:r>
              <a:rPr lang="en-US" sz="2400" spc="-204" dirty="0">
                <a:solidFill>
                  <a:srgbClr val="292929"/>
                </a:solidFill>
                <a:latin typeface="Arial MT"/>
                <a:cs typeface="Arial MT"/>
              </a:rPr>
              <a:t> </a:t>
            </a:r>
            <a:r>
              <a:rPr lang="en-US" sz="2400" spc="-130" dirty="0">
                <a:solidFill>
                  <a:srgbClr val="292929"/>
                </a:solidFill>
                <a:latin typeface="Arial MT"/>
                <a:cs typeface="Arial MT"/>
              </a:rPr>
              <a:t>(EDA)</a:t>
            </a:r>
            <a:r>
              <a:rPr lang="en-US" sz="2400" spc="-315" dirty="0">
                <a:solidFill>
                  <a:srgbClr val="292929"/>
                </a:solidFill>
                <a:latin typeface="Arial MT"/>
                <a:cs typeface="Arial MT"/>
              </a:rPr>
              <a:t> </a:t>
            </a:r>
            <a:r>
              <a:rPr lang="en-US" sz="2400" spc="-55" dirty="0">
                <a:solidFill>
                  <a:srgbClr val="292929"/>
                </a:solidFill>
                <a:latin typeface="Arial MT"/>
                <a:cs typeface="Arial MT"/>
              </a:rPr>
              <a:t>using</a:t>
            </a:r>
            <a:r>
              <a:rPr lang="en-US" sz="2400" spc="-120" dirty="0">
                <a:solidFill>
                  <a:srgbClr val="292929"/>
                </a:solidFill>
                <a:latin typeface="Arial MT"/>
                <a:cs typeface="Arial MT"/>
              </a:rPr>
              <a:t> </a:t>
            </a:r>
            <a:r>
              <a:rPr lang="en-US" sz="2400" spc="-45" dirty="0">
                <a:solidFill>
                  <a:srgbClr val="292929"/>
                </a:solidFill>
                <a:latin typeface="Arial MT"/>
                <a:cs typeface="Arial MT"/>
              </a:rPr>
              <a:t>visualization</a:t>
            </a:r>
            <a:r>
              <a:rPr lang="en-US" sz="2400" spc="-105" dirty="0">
                <a:solidFill>
                  <a:srgbClr val="292929"/>
                </a:solidFill>
                <a:latin typeface="Arial MT"/>
                <a:cs typeface="Arial MT"/>
              </a:rPr>
              <a:t> </a:t>
            </a:r>
            <a:r>
              <a:rPr lang="en-US" sz="2400" dirty="0">
                <a:solidFill>
                  <a:srgbClr val="292929"/>
                </a:solidFill>
                <a:latin typeface="Arial MT"/>
                <a:cs typeface="Arial MT"/>
              </a:rPr>
              <a:t>and</a:t>
            </a:r>
            <a:r>
              <a:rPr lang="en-US" sz="2400" spc="365" dirty="0">
                <a:solidFill>
                  <a:srgbClr val="292929"/>
                </a:solidFill>
                <a:latin typeface="Arial MT"/>
                <a:cs typeface="Arial MT"/>
              </a:rPr>
              <a:t> </a:t>
            </a:r>
            <a:r>
              <a:rPr lang="en-US" sz="2400" spc="-25" dirty="0">
                <a:solidFill>
                  <a:srgbClr val="292929"/>
                </a:solidFill>
                <a:latin typeface="Arial MT"/>
                <a:cs typeface="Arial MT"/>
              </a:rPr>
              <a:t>SQL</a:t>
            </a:r>
            <a:r>
              <a:rPr lang="en-US" sz="2400" spc="-70" dirty="0">
                <a:solidFill>
                  <a:srgbClr val="767171"/>
                </a:solidFill>
                <a:latin typeface="Microsoft Sans Serif"/>
                <a:cs typeface="Microsoft Sans Serif"/>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0324" y="6078220"/>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DDB"/>
                </a:solidFill>
                <a:latin typeface="Microsoft Sans Serif"/>
                <a:cs typeface="Microsoft Sans Serif"/>
              </a:rPr>
              <a:t>7</a:t>
            </a:r>
            <a:endParaRPr sz="1600">
              <a:latin typeface="Microsoft Sans Serif"/>
              <a:cs typeface="Microsoft Sans Serif"/>
            </a:endParaRPr>
          </a:p>
        </p:txBody>
      </p:sp>
      <p:sp>
        <p:nvSpPr>
          <p:cNvPr id="3" name="object 3"/>
          <p:cNvSpPr txBox="1">
            <a:spLocks noGrp="1"/>
          </p:cNvSpPr>
          <p:nvPr>
            <p:ph type="title"/>
          </p:nvPr>
        </p:nvSpPr>
        <p:spPr>
          <a:xfrm>
            <a:off x="848751" y="413511"/>
            <a:ext cx="2663825" cy="589280"/>
          </a:xfrm>
          <a:prstGeom prst="rect">
            <a:avLst/>
          </a:prstGeom>
        </p:spPr>
        <p:txBody>
          <a:bodyPr vert="horz" wrap="square" lIns="0" tIns="12700" rIns="0" bIns="0" rtlCol="0">
            <a:spAutoFit/>
          </a:bodyPr>
          <a:lstStyle/>
          <a:p>
            <a:pPr marL="12700">
              <a:lnSpc>
                <a:spcPct val="100000"/>
              </a:lnSpc>
              <a:spcBef>
                <a:spcPts val="100"/>
              </a:spcBef>
            </a:pPr>
            <a:r>
              <a:rPr sz="3700" spc="-45" dirty="0"/>
              <a:t>Methodology</a:t>
            </a:r>
            <a:endParaRPr sz="3700"/>
          </a:p>
        </p:txBody>
      </p:sp>
      <p:sp>
        <p:nvSpPr>
          <p:cNvPr id="4" name="object 4"/>
          <p:cNvSpPr txBox="1"/>
          <p:nvPr/>
        </p:nvSpPr>
        <p:spPr>
          <a:xfrm>
            <a:off x="848751" y="1651508"/>
            <a:ext cx="9853930" cy="4444807"/>
          </a:xfrm>
          <a:prstGeom prst="rect">
            <a:avLst/>
          </a:prstGeom>
        </p:spPr>
        <p:txBody>
          <a:bodyPr vert="horz" wrap="square" lIns="0" tIns="12700" rIns="0" bIns="0" rtlCol="0">
            <a:spAutoFit/>
          </a:bodyPr>
          <a:lstStyle/>
          <a:p>
            <a:pPr marL="12700">
              <a:lnSpc>
                <a:spcPct val="100000"/>
              </a:lnSpc>
              <a:spcBef>
                <a:spcPts val="100"/>
              </a:spcBef>
            </a:pPr>
            <a:r>
              <a:rPr sz="3600" spc="-155" dirty="0">
                <a:solidFill>
                  <a:srgbClr val="0B49CB"/>
                </a:solidFill>
                <a:latin typeface="Microsoft Sans Serif"/>
                <a:cs typeface="Microsoft Sans Serif"/>
              </a:rPr>
              <a:t>Executive</a:t>
            </a:r>
            <a:r>
              <a:rPr sz="3600" spc="90" dirty="0">
                <a:solidFill>
                  <a:srgbClr val="0B49CB"/>
                </a:solidFill>
                <a:latin typeface="Microsoft Sans Serif"/>
                <a:cs typeface="Microsoft Sans Serif"/>
              </a:rPr>
              <a:t> </a:t>
            </a:r>
            <a:r>
              <a:rPr sz="3600" spc="-175" dirty="0">
                <a:solidFill>
                  <a:srgbClr val="0B49CB"/>
                </a:solidFill>
                <a:latin typeface="Microsoft Sans Serif"/>
                <a:cs typeface="Microsoft Sans Serif"/>
              </a:rPr>
              <a:t>Summary</a:t>
            </a:r>
            <a:endParaRPr sz="3600" dirty="0">
              <a:latin typeface="Microsoft Sans Serif"/>
              <a:cs typeface="Microsoft Sans Serif"/>
            </a:endParaRPr>
          </a:p>
          <a:p>
            <a:pPr marL="241300" indent="-228600">
              <a:lnSpc>
                <a:spcPct val="100000"/>
              </a:lnSpc>
              <a:spcBef>
                <a:spcPts val="2175"/>
              </a:spcBef>
              <a:buFont typeface="Arial MT"/>
              <a:buChar char="•"/>
              <a:tabLst>
                <a:tab pos="241300" algn="l"/>
              </a:tabLst>
            </a:pPr>
            <a:r>
              <a:rPr sz="2600" spc="-85" dirty="0">
                <a:solidFill>
                  <a:srgbClr val="292929"/>
                </a:solidFill>
                <a:latin typeface="Microsoft Sans Serif"/>
                <a:cs typeface="Microsoft Sans Serif"/>
              </a:rPr>
              <a:t>Perform</a:t>
            </a:r>
            <a:r>
              <a:rPr sz="2600" spc="95" dirty="0">
                <a:solidFill>
                  <a:srgbClr val="292929"/>
                </a:solidFill>
                <a:latin typeface="Microsoft Sans Serif"/>
                <a:cs typeface="Microsoft Sans Serif"/>
              </a:rPr>
              <a:t> </a:t>
            </a:r>
            <a:r>
              <a:rPr sz="2600" spc="-20" dirty="0">
                <a:solidFill>
                  <a:srgbClr val="292929"/>
                </a:solidFill>
                <a:latin typeface="Microsoft Sans Serif"/>
                <a:cs typeface="Microsoft Sans Serif"/>
              </a:rPr>
              <a:t>exploratory</a:t>
            </a:r>
            <a:r>
              <a:rPr sz="2600" spc="95" dirty="0">
                <a:solidFill>
                  <a:srgbClr val="292929"/>
                </a:solidFill>
                <a:latin typeface="Microsoft Sans Serif"/>
                <a:cs typeface="Microsoft Sans Serif"/>
              </a:rPr>
              <a:t> </a:t>
            </a:r>
            <a:r>
              <a:rPr sz="2600" spc="-50" dirty="0">
                <a:solidFill>
                  <a:srgbClr val="292929"/>
                </a:solidFill>
                <a:latin typeface="Microsoft Sans Serif"/>
                <a:cs typeface="Microsoft Sans Serif"/>
              </a:rPr>
              <a:t>data</a:t>
            </a:r>
            <a:r>
              <a:rPr sz="2600" spc="100" dirty="0">
                <a:solidFill>
                  <a:srgbClr val="292929"/>
                </a:solidFill>
                <a:latin typeface="Microsoft Sans Serif"/>
                <a:cs typeface="Microsoft Sans Serif"/>
              </a:rPr>
              <a:t> </a:t>
            </a:r>
            <a:r>
              <a:rPr sz="2600" spc="-100" dirty="0">
                <a:solidFill>
                  <a:srgbClr val="292929"/>
                </a:solidFill>
                <a:latin typeface="Microsoft Sans Serif"/>
                <a:cs typeface="Microsoft Sans Serif"/>
              </a:rPr>
              <a:t>analysis</a:t>
            </a:r>
            <a:r>
              <a:rPr sz="2600" spc="100" dirty="0">
                <a:solidFill>
                  <a:srgbClr val="292929"/>
                </a:solidFill>
                <a:latin typeface="Microsoft Sans Serif"/>
                <a:cs typeface="Microsoft Sans Serif"/>
              </a:rPr>
              <a:t> </a:t>
            </a:r>
            <a:r>
              <a:rPr sz="2600" spc="-200" dirty="0">
                <a:solidFill>
                  <a:srgbClr val="292929"/>
                </a:solidFill>
                <a:latin typeface="Microsoft Sans Serif"/>
                <a:cs typeface="Microsoft Sans Serif"/>
              </a:rPr>
              <a:t>(EDA)</a:t>
            </a:r>
            <a:r>
              <a:rPr sz="2600" spc="95" dirty="0">
                <a:solidFill>
                  <a:srgbClr val="292929"/>
                </a:solidFill>
                <a:latin typeface="Microsoft Sans Serif"/>
                <a:cs typeface="Microsoft Sans Serif"/>
              </a:rPr>
              <a:t> </a:t>
            </a:r>
            <a:r>
              <a:rPr sz="2600" spc="-55" dirty="0">
                <a:solidFill>
                  <a:srgbClr val="292929"/>
                </a:solidFill>
                <a:latin typeface="Microsoft Sans Serif"/>
                <a:cs typeface="Microsoft Sans Serif"/>
              </a:rPr>
              <a:t>using</a:t>
            </a:r>
            <a:r>
              <a:rPr sz="2600" spc="100" dirty="0">
                <a:solidFill>
                  <a:srgbClr val="292929"/>
                </a:solidFill>
                <a:latin typeface="Microsoft Sans Serif"/>
                <a:cs typeface="Microsoft Sans Serif"/>
              </a:rPr>
              <a:t> </a:t>
            </a:r>
            <a:r>
              <a:rPr sz="2600" spc="-45" dirty="0">
                <a:solidFill>
                  <a:srgbClr val="292929"/>
                </a:solidFill>
                <a:latin typeface="Microsoft Sans Serif"/>
                <a:cs typeface="Microsoft Sans Serif"/>
              </a:rPr>
              <a:t>visualization</a:t>
            </a:r>
            <a:r>
              <a:rPr sz="2600" spc="95" dirty="0">
                <a:solidFill>
                  <a:srgbClr val="292929"/>
                </a:solidFill>
                <a:latin typeface="Microsoft Sans Serif"/>
                <a:cs typeface="Microsoft Sans Serif"/>
              </a:rPr>
              <a:t> </a:t>
            </a:r>
            <a:r>
              <a:rPr sz="2600" spc="-80" dirty="0">
                <a:solidFill>
                  <a:srgbClr val="292929"/>
                </a:solidFill>
                <a:latin typeface="Microsoft Sans Serif"/>
                <a:cs typeface="Microsoft Sans Serif"/>
              </a:rPr>
              <a:t>and</a:t>
            </a:r>
            <a:r>
              <a:rPr sz="2600" spc="95" dirty="0">
                <a:solidFill>
                  <a:srgbClr val="292929"/>
                </a:solidFill>
                <a:latin typeface="Microsoft Sans Serif"/>
                <a:cs typeface="Microsoft Sans Serif"/>
              </a:rPr>
              <a:t> </a:t>
            </a:r>
            <a:r>
              <a:rPr sz="2600" spc="-235" dirty="0">
                <a:solidFill>
                  <a:srgbClr val="292929"/>
                </a:solidFill>
                <a:latin typeface="Microsoft Sans Serif"/>
                <a:cs typeface="Microsoft Sans Serif"/>
              </a:rPr>
              <a:t>SQL</a:t>
            </a:r>
            <a:endParaRPr sz="2600" dirty="0">
              <a:latin typeface="Microsoft Sans Serif"/>
              <a:cs typeface="Microsoft Sans Serif"/>
            </a:endParaRPr>
          </a:p>
          <a:p>
            <a:pPr marL="241300" indent="-228600">
              <a:lnSpc>
                <a:spcPct val="100000"/>
              </a:lnSpc>
              <a:spcBef>
                <a:spcPts val="1989"/>
              </a:spcBef>
              <a:buFont typeface="Arial MT"/>
              <a:buChar char="•"/>
              <a:tabLst>
                <a:tab pos="241300" algn="l"/>
              </a:tabLst>
            </a:pPr>
            <a:r>
              <a:rPr sz="2600" spc="-85" dirty="0">
                <a:solidFill>
                  <a:srgbClr val="292929"/>
                </a:solidFill>
                <a:latin typeface="Microsoft Sans Serif"/>
                <a:cs typeface="Microsoft Sans Serif"/>
              </a:rPr>
              <a:t>Perform</a:t>
            </a:r>
            <a:r>
              <a:rPr sz="2600" spc="90" dirty="0">
                <a:solidFill>
                  <a:srgbClr val="292929"/>
                </a:solidFill>
                <a:latin typeface="Microsoft Sans Serif"/>
                <a:cs typeface="Microsoft Sans Serif"/>
              </a:rPr>
              <a:t> </a:t>
            </a:r>
            <a:r>
              <a:rPr sz="2600" spc="-45" dirty="0">
                <a:solidFill>
                  <a:srgbClr val="292929"/>
                </a:solidFill>
                <a:latin typeface="Microsoft Sans Serif"/>
                <a:cs typeface="Microsoft Sans Serif"/>
              </a:rPr>
              <a:t>interactive</a:t>
            </a:r>
            <a:r>
              <a:rPr sz="2600" spc="100" dirty="0">
                <a:solidFill>
                  <a:srgbClr val="292929"/>
                </a:solidFill>
                <a:latin typeface="Microsoft Sans Serif"/>
                <a:cs typeface="Microsoft Sans Serif"/>
              </a:rPr>
              <a:t> </a:t>
            </a:r>
            <a:r>
              <a:rPr sz="2600" spc="-75" dirty="0">
                <a:solidFill>
                  <a:srgbClr val="292929"/>
                </a:solidFill>
                <a:latin typeface="Microsoft Sans Serif"/>
                <a:cs typeface="Microsoft Sans Serif"/>
              </a:rPr>
              <a:t>visual</a:t>
            </a:r>
            <a:r>
              <a:rPr sz="2600" spc="100" dirty="0">
                <a:solidFill>
                  <a:srgbClr val="292929"/>
                </a:solidFill>
                <a:latin typeface="Microsoft Sans Serif"/>
                <a:cs typeface="Microsoft Sans Serif"/>
              </a:rPr>
              <a:t> </a:t>
            </a:r>
            <a:r>
              <a:rPr sz="2600" spc="-75" dirty="0">
                <a:solidFill>
                  <a:srgbClr val="292929"/>
                </a:solidFill>
                <a:latin typeface="Microsoft Sans Serif"/>
                <a:cs typeface="Microsoft Sans Serif"/>
              </a:rPr>
              <a:t>analytics</a:t>
            </a:r>
            <a:r>
              <a:rPr sz="2600" spc="100" dirty="0">
                <a:solidFill>
                  <a:srgbClr val="292929"/>
                </a:solidFill>
                <a:latin typeface="Microsoft Sans Serif"/>
                <a:cs typeface="Microsoft Sans Serif"/>
              </a:rPr>
              <a:t> </a:t>
            </a:r>
            <a:r>
              <a:rPr sz="2600" spc="-55" dirty="0">
                <a:solidFill>
                  <a:srgbClr val="292929"/>
                </a:solidFill>
                <a:latin typeface="Microsoft Sans Serif"/>
                <a:cs typeface="Microsoft Sans Serif"/>
              </a:rPr>
              <a:t>using</a:t>
            </a:r>
            <a:r>
              <a:rPr sz="2600" spc="100" dirty="0">
                <a:solidFill>
                  <a:srgbClr val="292929"/>
                </a:solidFill>
                <a:latin typeface="Microsoft Sans Serif"/>
                <a:cs typeface="Microsoft Sans Serif"/>
              </a:rPr>
              <a:t> </a:t>
            </a:r>
            <a:r>
              <a:rPr sz="2600" spc="-70" dirty="0">
                <a:solidFill>
                  <a:srgbClr val="292929"/>
                </a:solidFill>
                <a:latin typeface="Microsoft Sans Serif"/>
                <a:cs typeface="Microsoft Sans Serif"/>
              </a:rPr>
              <a:t>Folium</a:t>
            </a:r>
            <a:r>
              <a:rPr sz="2600" spc="95" dirty="0">
                <a:solidFill>
                  <a:srgbClr val="292929"/>
                </a:solidFill>
                <a:latin typeface="Microsoft Sans Serif"/>
                <a:cs typeface="Microsoft Sans Serif"/>
              </a:rPr>
              <a:t> </a:t>
            </a:r>
            <a:r>
              <a:rPr sz="2600" spc="-80" dirty="0">
                <a:solidFill>
                  <a:srgbClr val="292929"/>
                </a:solidFill>
                <a:latin typeface="Microsoft Sans Serif"/>
                <a:cs typeface="Microsoft Sans Serif"/>
              </a:rPr>
              <a:t>and</a:t>
            </a:r>
            <a:r>
              <a:rPr sz="2600" spc="100" dirty="0">
                <a:solidFill>
                  <a:srgbClr val="292929"/>
                </a:solidFill>
                <a:latin typeface="Microsoft Sans Serif"/>
                <a:cs typeface="Microsoft Sans Serif"/>
              </a:rPr>
              <a:t> </a:t>
            </a:r>
            <a:r>
              <a:rPr sz="2600" spc="-35" dirty="0">
                <a:solidFill>
                  <a:srgbClr val="292929"/>
                </a:solidFill>
                <a:latin typeface="Microsoft Sans Serif"/>
                <a:cs typeface="Microsoft Sans Serif"/>
              </a:rPr>
              <a:t>Plotly</a:t>
            </a:r>
            <a:r>
              <a:rPr sz="2600" spc="95" dirty="0">
                <a:solidFill>
                  <a:srgbClr val="292929"/>
                </a:solidFill>
                <a:latin typeface="Microsoft Sans Serif"/>
                <a:cs typeface="Microsoft Sans Serif"/>
              </a:rPr>
              <a:t> </a:t>
            </a:r>
            <a:r>
              <a:rPr sz="2600" spc="-130" dirty="0">
                <a:solidFill>
                  <a:srgbClr val="292929"/>
                </a:solidFill>
                <a:latin typeface="Microsoft Sans Serif"/>
                <a:cs typeface="Microsoft Sans Serif"/>
              </a:rPr>
              <a:t>Dash</a:t>
            </a:r>
            <a:endParaRPr sz="2600" dirty="0">
              <a:latin typeface="Microsoft Sans Serif"/>
              <a:cs typeface="Microsoft Sans Serif"/>
            </a:endParaRPr>
          </a:p>
          <a:p>
            <a:pPr marL="241300" indent="-228600">
              <a:lnSpc>
                <a:spcPct val="100000"/>
              </a:lnSpc>
              <a:spcBef>
                <a:spcPts val="2065"/>
              </a:spcBef>
              <a:buFont typeface="Arial MT"/>
              <a:buChar char="•"/>
              <a:tabLst>
                <a:tab pos="241300" algn="l"/>
              </a:tabLst>
            </a:pPr>
            <a:r>
              <a:rPr sz="2600" spc="-85" dirty="0">
                <a:solidFill>
                  <a:srgbClr val="292929"/>
                </a:solidFill>
                <a:latin typeface="Microsoft Sans Serif"/>
                <a:cs typeface="Microsoft Sans Serif"/>
              </a:rPr>
              <a:t>Perform</a:t>
            </a:r>
            <a:r>
              <a:rPr sz="2600" spc="100" dirty="0">
                <a:solidFill>
                  <a:srgbClr val="292929"/>
                </a:solidFill>
                <a:latin typeface="Microsoft Sans Serif"/>
                <a:cs typeface="Microsoft Sans Serif"/>
              </a:rPr>
              <a:t> </a:t>
            </a:r>
            <a:r>
              <a:rPr sz="2600" spc="-45" dirty="0">
                <a:solidFill>
                  <a:srgbClr val="292929"/>
                </a:solidFill>
                <a:latin typeface="Microsoft Sans Serif"/>
                <a:cs typeface="Microsoft Sans Serif"/>
              </a:rPr>
              <a:t>predictive</a:t>
            </a:r>
            <a:r>
              <a:rPr sz="2600" spc="105" dirty="0">
                <a:solidFill>
                  <a:srgbClr val="292929"/>
                </a:solidFill>
                <a:latin typeface="Microsoft Sans Serif"/>
                <a:cs typeface="Microsoft Sans Serif"/>
              </a:rPr>
              <a:t> </a:t>
            </a:r>
            <a:r>
              <a:rPr sz="2600" spc="-100" dirty="0">
                <a:solidFill>
                  <a:srgbClr val="292929"/>
                </a:solidFill>
                <a:latin typeface="Microsoft Sans Serif"/>
                <a:cs typeface="Microsoft Sans Serif"/>
              </a:rPr>
              <a:t>analysis</a:t>
            </a:r>
            <a:r>
              <a:rPr sz="2600" spc="105" dirty="0">
                <a:solidFill>
                  <a:srgbClr val="292929"/>
                </a:solidFill>
                <a:latin typeface="Microsoft Sans Serif"/>
                <a:cs typeface="Microsoft Sans Serif"/>
              </a:rPr>
              <a:t> </a:t>
            </a:r>
            <a:r>
              <a:rPr sz="2600" spc="-55" dirty="0">
                <a:solidFill>
                  <a:srgbClr val="292929"/>
                </a:solidFill>
                <a:latin typeface="Microsoft Sans Serif"/>
                <a:cs typeface="Microsoft Sans Serif"/>
              </a:rPr>
              <a:t>using</a:t>
            </a:r>
            <a:r>
              <a:rPr sz="2600" spc="105" dirty="0">
                <a:solidFill>
                  <a:srgbClr val="292929"/>
                </a:solidFill>
                <a:latin typeface="Microsoft Sans Serif"/>
                <a:cs typeface="Microsoft Sans Serif"/>
              </a:rPr>
              <a:t> </a:t>
            </a:r>
            <a:r>
              <a:rPr sz="2600" spc="-60" dirty="0">
                <a:solidFill>
                  <a:srgbClr val="292929"/>
                </a:solidFill>
                <a:latin typeface="Microsoft Sans Serif"/>
                <a:cs typeface="Microsoft Sans Serif"/>
              </a:rPr>
              <a:t>classification</a:t>
            </a:r>
            <a:r>
              <a:rPr sz="2600" spc="100" dirty="0">
                <a:solidFill>
                  <a:srgbClr val="292929"/>
                </a:solidFill>
                <a:latin typeface="Microsoft Sans Serif"/>
                <a:cs typeface="Microsoft Sans Serif"/>
              </a:rPr>
              <a:t> </a:t>
            </a:r>
            <a:r>
              <a:rPr sz="2600" spc="-70" dirty="0">
                <a:solidFill>
                  <a:srgbClr val="292929"/>
                </a:solidFill>
                <a:latin typeface="Microsoft Sans Serif"/>
                <a:cs typeface="Microsoft Sans Serif"/>
              </a:rPr>
              <a:t>models</a:t>
            </a:r>
            <a:endParaRPr lang="es-MX" sz="2600" spc="-70" dirty="0">
              <a:solidFill>
                <a:srgbClr val="292929"/>
              </a:solidFill>
              <a:latin typeface="Microsoft Sans Serif"/>
              <a:cs typeface="Microsoft Sans Serif"/>
            </a:endParaRPr>
          </a:p>
          <a:p>
            <a:pPr marL="469900" indent="-457200">
              <a:lnSpc>
                <a:spcPct val="100000"/>
              </a:lnSpc>
              <a:spcBef>
                <a:spcPts val="2065"/>
              </a:spcBef>
              <a:buFont typeface="Wingdings" panose="05000000000000000000" pitchFamily="2" charset="2"/>
              <a:buChar char="ü"/>
              <a:tabLst>
                <a:tab pos="241300" algn="l"/>
              </a:tabLst>
            </a:pPr>
            <a:r>
              <a:rPr lang="en-US" sz="2600" dirty="0">
                <a:latin typeface="Microsoft Sans Serif"/>
                <a:cs typeface="Microsoft Sans Serif"/>
              </a:rPr>
              <a:t>The information gathered up to this point was normalized, split into training and test data sets, and then subjected to four distinct classification models, each of whose accuracy was assessed using a unique set of parameters.</a:t>
            </a:r>
            <a:endParaRPr sz="2600" dirty="0">
              <a:latin typeface="Microsoft Sans Serif"/>
              <a:cs typeface="Microsoft Sans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844547"/>
            <a:ext cx="9809480" cy="13563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Describe</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how</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data</a:t>
            </a:r>
            <a:r>
              <a:rPr sz="2200" spc="60" dirty="0">
                <a:solidFill>
                  <a:srgbClr val="292929"/>
                </a:solidFill>
                <a:latin typeface="Microsoft Sans Serif"/>
                <a:cs typeface="Microsoft Sans Serif"/>
              </a:rPr>
              <a:t> </a:t>
            </a:r>
            <a:r>
              <a:rPr sz="2200" spc="-80" dirty="0">
                <a:solidFill>
                  <a:srgbClr val="292929"/>
                </a:solidFill>
                <a:latin typeface="Microsoft Sans Serif"/>
                <a:cs typeface="Microsoft Sans Serif"/>
              </a:rPr>
              <a:t>sets</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were</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collected.</a:t>
            </a:r>
            <a:endParaRPr sz="2200">
              <a:latin typeface="Microsoft Sans Serif"/>
              <a:cs typeface="Microsoft Sans Serif"/>
            </a:endParaRPr>
          </a:p>
          <a:p>
            <a:pPr marL="240665" marR="5080" indent="-228600">
              <a:lnSpc>
                <a:spcPct val="100000"/>
              </a:lnSpc>
              <a:spcBef>
                <a:spcPts val="1360"/>
              </a:spcBef>
              <a:buFont typeface="Arial MT"/>
              <a:buChar char="•"/>
              <a:tabLst>
                <a:tab pos="240665" algn="l"/>
                <a:tab pos="241300" algn="l"/>
              </a:tabLst>
            </a:pPr>
            <a:r>
              <a:rPr sz="1800" spc="-10" dirty="0">
                <a:latin typeface="Calibri"/>
                <a:cs typeface="Calibri"/>
              </a:rPr>
              <a:t>Datasets</a:t>
            </a:r>
            <a:r>
              <a:rPr sz="1800" spc="5" dirty="0">
                <a:latin typeface="Calibri"/>
                <a:cs typeface="Calibri"/>
              </a:rPr>
              <a:t> </a:t>
            </a:r>
            <a:r>
              <a:rPr sz="1800" spc="-15" dirty="0">
                <a:latin typeface="Calibri"/>
                <a:cs typeface="Calibri"/>
              </a:rPr>
              <a:t>were</a:t>
            </a:r>
            <a:r>
              <a:rPr sz="1800" spc="20" dirty="0">
                <a:latin typeface="Calibri"/>
                <a:cs typeface="Calibri"/>
              </a:rPr>
              <a:t> </a:t>
            </a:r>
            <a:r>
              <a:rPr sz="1800" spc="-10" dirty="0">
                <a:latin typeface="Calibri"/>
                <a:cs typeface="Calibri"/>
              </a:rPr>
              <a:t>collected</a:t>
            </a:r>
            <a:r>
              <a:rPr sz="1800" spc="15" dirty="0">
                <a:latin typeface="Calibri"/>
                <a:cs typeface="Calibri"/>
              </a:rPr>
              <a:t> </a:t>
            </a:r>
            <a:r>
              <a:rPr sz="1800" spc="-10" dirty="0">
                <a:latin typeface="Calibri"/>
                <a:cs typeface="Calibri"/>
              </a:rPr>
              <a:t>from</a:t>
            </a:r>
            <a:r>
              <a:rPr sz="1800" spc="10" dirty="0">
                <a:latin typeface="Calibri"/>
                <a:cs typeface="Calibri"/>
              </a:rPr>
              <a:t> </a:t>
            </a:r>
            <a:r>
              <a:rPr sz="1800" spc="-5" dirty="0">
                <a:latin typeface="Calibri"/>
                <a:cs typeface="Calibri"/>
              </a:rPr>
              <a:t>SpaceX</a:t>
            </a:r>
            <a:r>
              <a:rPr sz="1800" spc="10" dirty="0">
                <a:latin typeface="Calibri"/>
                <a:cs typeface="Calibri"/>
              </a:rPr>
              <a:t> </a:t>
            </a:r>
            <a:r>
              <a:rPr sz="1800" spc="-5" dirty="0">
                <a:latin typeface="Calibri"/>
                <a:cs typeface="Calibri"/>
              </a:rPr>
              <a:t>API</a:t>
            </a:r>
            <a:r>
              <a:rPr sz="1800" spc="10" dirty="0">
                <a:latin typeface="Calibri"/>
                <a:cs typeface="Calibri"/>
              </a:rPr>
              <a:t> </a:t>
            </a:r>
            <a:r>
              <a:rPr sz="1800" spc="-10" dirty="0">
                <a:latin typeface="Calibri"/>
                <a:cs typeface="Calibri"/>
              </a:rPr>
              <a:t>(https://api.spacexdata.com/v4/rockets/)</a:t>
            </a:r>
            <a:r>
              <a:rPr sz="1800" spc="15" dirty="0">
                <a:latin typeface="Calibri"/>
                <a:cs typeface="Calibri"/>
              </a:rPr>
              <a:t> </a:t>
            </a:r>
            <a:r>
              <a:rPr sz="1800" spc="-5" dirty="0">
                <a:latin typeface="Calibri"/>
                <a:cs typeface="Calibri"/>
              </a:rPr>
              <a:t>and</a:t>
            </a:r>
            <a:r>
              <a:rPr sz="1800" spc="15" dirty="0">
                <a:latin typeface="Calibri"/>
                <a:cs typeface="Calibri"/>
              </a:rPr>
              <a:t> </a:t>
            </a:r>
            <a:r>
              <a:rPr sz="1800" spc="-10" dirty="0">
                <a:latin typeface="Calibri"/>
                <a:cs typeface="Calibri"/>
              </a:rPr>
              <a:t>from</a:t>
            </a:r>
            <a:r>
              <a:rPr sz="1800" spc="15" dirty="0">
                <a:latin typeface="Calibri"/>
                <a:cs typeface="Calibri"/>
              </a:rPr>
              <a:t> </a:t>
            </a:r>
            <a:r>
              <a:rPr sz="1800" spc="-5" dirty="0">
                <a:latin typeface="Calibri"/>
                <a:cs typeface="Calibri"/>
              </a:rPr>
              <a:t>Wikipedia </a:t>
            </a:r>
            <a:r>
              <a:rPr sz="1800" spc="-395" dirty="0">
                <a:latin typeface="Calibri"/>
                <a:cs typeface="Calibri"/>
              </a:rPr>
              <a:t> </a:t>
            </a:r>
            <a:r>
              <a:rPr sz="1800" spc="-5" dirty="0">
                <a:latin typeface="Calibri"/>
                <a:cs typeface="Calibri"/>
              </a:rPr>
              <a:t>(https://en.wikipedia.org/wiki/List_of_Falcon/_9/_and_Falcon_Heavy_launches),</a:t>
            </a:r>
            <a:r>
              <a:rPr sz="1800" dirty="0">
                <a:latin typeface="Calibri"/>
                <a:cs typeface="Calibri"/>
              </a:rPr>
              <a:t> </a:t>
            </a:r>
            <a:r>
              <a:rPr sz="1800" spc="-5" dirty="0">
                <a:latin typeface="Calibri"/>
                <a:cs typeface="Calibri"/>
              </a:rPr>
              <a:t>using</a:t>
            </a:r>
            <a:r>
              <a:rPr sz="1800" spc="5" dirty="0">
                <a:latin typeface="Calibri"/>
                <a:cs typeface="Calibri"/>
              </a:rPr>
              <a:t> </a:t>
            </a:r>
            <a:r>
              <a:rPr sz="1800" spc="-10" dirty="0">
                <a:latin typeface="Calibri"/>
                <a:cs typeface="Calibri"/>
              </a:rPr>
              <a:t>web</a:t>
            </a:r>
            <a:r>
              <a:rPr sz="1800" spc="10" dirty="0">
                <a:latin typeface="Calibri"/>
                <a:cs typeface="Calibri"/>
              </a:rPr>
              <a:t> </a:t>
            </a:r>
            <a:r>
              <a:rPr sz="1800" spc="-10" dirty="0">
                <a:latin typeface="Calibri"/>
                <a:cs typeface="Calibri"/>
              </a:rPr>
              <a:t>scraping </a:t>
            </a:r>
            <a:r>
              <a:rPr sz="1800" spc="-5" dirty="0">
                <a:latin typeface="Calibri"/>
                <a:cs typeface="Calibri"/>
              </a:rPr>
              <a:t> technics.</a:t>
            </a:r>
            <a:endParaRPr sz="18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8</a:t>
            </a:fld>
            <a:endParaRPr spc="75" dirty="0"/>
          </a:p>
        </p:txBody>
      </p:sp>
      <p:sp>
        <p:nvSpPr>
          <p:cNvPr id="3" name="object 3"/>
          <p:cNvSpPr txBox="1">
            <a:spLocks noGrp="1"/>
          </p:cNvSpPr>
          <p:nvPr>
            <p:ph type="title"/>
          </p:nvPr>
        </p:nvSpPr>
        <p:spPr>
          <a:xfrm>
            <a:off x="848751" y="413511"/>
            <a:ext cx="3082925" cy="589280"/>
          </a:xfrm>
          <a:prstGeom prst="rect">
            <a:avLst/>
          </a:prstGeom>
        </p:spPr>
        <p:txBody>
          <a:bodyPr vert="horz" wrap="square" lIns="0" tIns="12700" rIns="0" bIns="0" rtlCol="0">
            <a:spAutoFit/>
          </a:bodyPr>
          <a:lstStyle/>
          <a:p>
            <a:pPr marL="12700">
              <a:lnSpc>
                <a:spcPct val="100000"/>
              </a:lnSpc>
              <a:spcBef>
                <a:spcPts val="100"/>
              </a:spcBef>
            </a:pPr>
            <a:r>
              <a:rPr sz="3700" spc="-105" dirty="0"/>
              <a:t>Data</a:t>
            </a:r>
            <a:r>
              <a:rPr sz="3700" spc="50" dirty="0"/>
              <a:t> </a:t>
            </a:r>
            <a:r>
              <a:rPr sz="3700" spc="-80" dirty="0"/>
              <a:t>Collection</a:t>
            </a:r>
            <a:endParaRPr sz="3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478" y="1794764"/>
            <a:ext cx="6796722" cy="1023357"/>
          </a:xfrm>
          <a:prstGeom prst="rect">
            <a:avLst/>
          </a:prstGeom>
        </p:spPr>
        <p:txBody>
          <a:bodyPr vert="horz" wrap="square" lIns="0" tIns="48260" rIns="0" bIns="0" rtlCol="0">
            <a:spAutoFit/>
          </a:bodyPr>
          <a:lstStyle/>
          <a:p>
            <a:pPr marL="241300" marR="213995" indent="-228600">
              <a:lnSpc>
                <a:spcPts val="1900"/>
              </a:lnSpc>
              <a:spcBef>
                <a:spcPts val="380"/>
              </a:spcBef>
              <a:buFont typeface="Arial MT"/>
              <a:buChar char="•"/>
              <a:tabLst>
                <a:tab pos="240665" algn="l"/>
                <a:tab pos="241300" algn="l"/>
              </a:tabLst>
            </a:pPr>
            <a:r>
              <a:rPr lang="en-US" sz="1800" dirty="0">
                <a:latin typeface="Calibri"/>
                <a:cs typeface="Calibri"/>
              </a:rPr>
              <a:t>SpaceX provides a public API by which information may be accessed and utilized</a:t>
            </a:r>
            <a:r>
              <a:rPr sz="1800" dirty="0">
                <a:latin typeface="Calibri"/>
                <a:cs typeface="Calibri"/>
              </a:rPr>
              <a:t>;</a:t>
            </a:r>
            <a:r>
              <a:rPr lang="es-MX" dirty="0">
                <a:latin typeface="Calibri"/>
                <a:cs typeface="Calibri"/>
              </a:rPr>
              <a:t> </a:t>
            </a:r>
            <a:r>
              <a:rPr lang="en-US" sz="1800" spc="-5" dirty="0">
                <a:latin typeface="Calibri"/>
                <a:cs typeface="Calibri"/>
              </a:rPr>
              <a:t>the flowchart next to the API was used, and data was then preserved. </a:t>
            </a:r>
            <a:r>
              <a:rPr sz="1800" spc="-5" dirty="0">
                <a:latin typeface="Calibri"/>
                <a:cs typeface="Calibri"/>
              </a:rPr>
              <a:t>Source</a:t>
            </a:r>
            <a:r>
              <a:rPr sz="1800" spc="5" dirty="0">
                <a:latin typeface="Calibri"/>
                <a:cs typeface="Calibri"/>
              </a:rPr>
              <a:t> </a:t>
            </a:r>
            <a:r>
              <a:rPr sz="1800" spc="-5" dirty="0">
                <a:latin typeface="Calibri"/>
                <a:cs typeface="Calibri"/>
              </a:rPr>
              <a:t>code: </a:t>
            </a:r>
            <a:r>
              <a:rPr lang="es-PE" sz="1800" u="sng" spc="-10" dirty="0">
                <a:solidFill>
                  <a:srgbClr val="0563C1"/>
                </a:solidFill>
                <a:uFill>
                  <a:solidFill>
                    <a:srgbClr val="0563C1"/>
                  </a:solidFill>
                </a:uFill>
                <a:latin typeface="Calibri"/>
                <a:cs typeface="Calibri"/>
              </a:rPr>
              <a:t>https://github.com/SouRitra01/IBM-Data- </a:t>
            </a:r>
            <a:r>
              <a:rPr lang="es-PE" sz="1800" spc="-5" dirty="0">
                <a:solidFill>
                  <a:srgbClr val="0563C1"/>
                </a:solidFill>
                <a:latin typeface="Calibri"/>
                <a:cs typeface="Calibri"/>
              </a:rPr>
              <a:t> </a:t>
            </a:r>
            <a:r>
              <a:rPr lang="es-PE" sz="1800" u="sng" spc="-5" dirty="0" err="1">
                <a:solidFill>
                  <a:srgbClr val="0563C1"/>
                </a:solidFill>
                <a:uFill>
                  <a:solidFill>
                    <a:srgbClr val="0563C1"/>
                  </a:solidFill>
                </a:uFill>
                <a:latin typeface="Calibri"/>
                <a:cs typeface="Calibri"/>
              </a:rPr>
              <a:t>Science</a:t>
            </a:r>
            <a:r>
              <a:rPr lang="es-PE" sz="1800" u="sng" spc="-5" dirty="0">
                <a:solidFill>
                  <a:srgbClr val="0563C1"/>
                </a:solidFill>
                <a:uFill>
                  <a:solidFill>
                    <a:srgbClr val="0563C1"/>
                  </a:solidFill>
                </a:uFill>
                <a:latin typeface="Calibri"/>
                <a:cs typeface="Calibri"/>
              </a:rPr>
              <a:t>- </a:t>
            </a:r>
            <a:r>
              <a:rPr lang="es-PE" sz="1800" dirty="0">
                <a:solidFill>
                  <a:srgbClr val="0563C1"/>
                </a:solidFill>
                <a:latin typeface="Calibri"/>
                <a:cs typeface="Calibri"/>
              </a:rPr>
              <a:t> </a:t>
            </a:r>
            <a:r>
              <a:rPr lang="es-PE" sz="1800" u="sng" spc="-5" dirty="0">
                <a:solidFill>
                  <a:srgbClr val="0563C1"/>
                </a:solidFill>
                <a:uFill>
                  <a:solidFill>
                    <a:srgbClr val="0563C1"/>
                  </a:solidFill>
                </a:uFill>
                <a:latin typeface="Calibri"/>
                <a:cs typeface="Calibri"/>
              </a:rPr>
              <a:t>Project/blob/</a:t>
            </a:r>
            <a:r>
              <a:rPr lang="es-PE" sz="1800" u="sng" spc="-5" dirty="0" err="1">
                <a:solidFill>
                  <a:srgbClr val="0563C1"/>
                </a:solidFill>
                <a:uFill>
                  <a:solidFill>
                    <a:srgbClr val="0563C1"/>
                  </a:solidFill>
                </a:uFill>
                <a:latin typeface="Calibri"/>
                <a:cs typeface="Calibri"/>
              </a:rPr>
              <a:t>main</a:t>
            </a:r>
            <a:r>
              <a:rPr lang="es-PE" sz="1800" u="sng" spc="-5" dirty="0">
                <a:solidFill>
                  <a:srgbClr val="0563C1"/>
                </a:solidFill>
                <a:uFill>
                  <a:solidFill>
                    <a:srgbClr val="0563C1"/>
                  </a:solidFill>
                </a:uFill>
                <a:latin typeface="Calibri"/>
                <a:cs typeface="Calibri"/>
              </a:rPr>
              <a:t>/Data%20Collection%20AP </a:t>
            </a:r>
            <a:r>
              <a:rPr lang="es-PE" sz="1800" spc="-395" dirty="0">
                <a:solidFill>
                  <a:srgbClr val="0563C1"/>
                </a:solidFill>
                <a:latin typeface="Calibri"/>
                <a:cs typeface="Calibri"/>
              </a:rPr>
              <a:t> </a:t>
            </a:r>
            <a:r>
              <a:rPr lang="es-PE" sz="1800" u="sng" spc="-5" dirty="0" err="1">
                <a:solidFill>
                  <a:srgbClr val="0563C1"/>
                </a:solidFill>
                <a:uFill>
                  <a:solidFill>
                    <a:srgbClr val="0563C1"/>
                  </a:solidFill>
                </a:uFill>
                <a:latin typeface="Calibri"/>
                <a:cs typeface="Calibri"/>
              </a:rPr>
              <a:t>I.ipynb</a:t>
            </a:r>
            <a:endParaRPr sz="1800" dirty="0">
              <a:latin typeface="Calibri"/>
              <a:cs typeface="Calibri"/>
            </a:endParaRPr>
          </a:p>
        </p:txBody>
      </p:sp>
      <p:sp>
        <p:nvSpPr>
          <p:cNvPr id="3" name="object 3"/>
          <p:cNvSpPr txBox="1">
            <a:spLocks noGrp="1"/>
          </p:cNvSpPr>
          <p:nvPr>
            <p:ph type="title"/>
          </p:nvPr>
        </p:nvSpPr>
        <p:spPr>
          <a:xfrm>
            <a:off x="848751" y="413511"/>
            <a:ext cx="5863590" cy="589280"/>
          </a:xfrm>
          <a:prstGeom prst="rect">
            <a:avLst/>
          </a:prstGeom>
        </p:spPr>
        <p:txBody>
          <a:bodyPr vert="horz" wrap="square" lIns="0" tIns="12700" rIns="0" bIns="0" rtlCol="0">
            <a:spAutoFit/>
          </a:bodyPr>
          <a:lstStyle/>
          <a:p>
            <a:pPr marL="12700">
              <a:lnSpc>
                <a:spcPct val="100000"/>
              </a:lnSpc>
              <a:spcBef>
                <a:spcPts val="100"/>
              </a:spcBef>
            </a:pPr>
            <a:r>
              <a:rPr sz="3700" spc="-105" dirty="0"/>
              <a:t>Data</a:t>
            </a:r>
            <a:r>
              <a:rPr sz="3700" spc="110" dirty="0"/>
              <a:t> </a:t>
            </a:r>
            <a:r>
              <a:rPr sz="3700" spc="-80" dirty="0"/>
              <a:t>Collection</a:t>
            </a:r>
            <a:r>
              <a:rPr sz="3700" spc="110" dirty="0"/>
              <a:t> </a:t>
            </a:r>
            <a:r>
              <a:rPr sz="3700" spc="765" dirty="0"/>
              <a:t>–</a:t>
            </a:r>
            <a:r>
              <a:rPr sz="3700" spc="114" dirty="0"/>
              <a:t> </a:t>
            </a:r>
            <a:r>
              <a:rPr sz="3700" spc="-254" dirty="0"/>
              <a:t>SpaceX</a:t>
            </a:r>
            <a:r>
              <a:rPr sz="3700" spc="114" dirty="0"/>
              <a:t> </a:t>
            </a:r>
            <a:r>
              <a:rPr sz="3700" spc="-245" dirty="0"/>
              <a:t>API</a:t>
            </a:r>
            <a:endParaRPr sz="37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9</a:t>
            </a:fld>
            <a:endParaRPr spc="75" dirty="0"/>
          </a:p>
        </p:txBody>
      </p:sp>
      <p:graphicFrame>
        <p:nvGraphicFramePr>
          <p:cNvPr id="8" name="Diagrama 7">
            <a:extLst>
              <a:ext uri="{FF2B5EF4-FFF2-40B4-BE49-F238E27FC236}">
                <a16:creationId xmlns:a16="http://schemas.microsoft.com/office/drawing/2014/main" id="{C6D216BC-80F7-F899-2EB2-905E64DDDB88}"/>
              </a:ext>
            </a:extLst>
          </p:cNvPr>
          <p:cNvGraphicFramePr/>
          <p:nvPr>
            <p:extLst>
              <p:ext uri="{D42A27DB-BD31-4B8C-83A1-F6EECF244321}">
                <p14:modId xmlns:p14="http://schemas.microsoft.com/office/powerpoint/2010/main" val="1795718466"/>
              </p:ext>
            </p:extLst>
          </p:nvPr>
        </p:nvGraphicFramePr>
        <p:xfrm>
          <a:off x="7145927" y="1687632"/>
          <a:ext cx="5410290" cy="441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TotalTime>
  <Words>2116</Words>
  <Application>Microsoft Office PowerPoint</Application>
  <PresentationFormat>Panorámica</PresentationFormat>
  <Paragraphs>215</Paragraphs>
  <Slides>48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 MT</vt:lpstr>
      <vt:lpstr>Calibri</vt:lpstr>
      <vt:lpstr>Calibri Light</vt:lpstr>
      <vt:lpstr>Microsoft Sans Serif</vt:lpstr>
      <vt:lpstr>Trebuchet MS</vt:lpstr>
      <vt:lpstr>Wingdings</vt:lpstr>
      <vt:lpstr>Office Theme</vt:lpstr>
      <vt:lpstr>Presentación de PowerPoint</vt:lpstr>
      <vt:lpstr>Outline</vt:lpstr>
      <vt:lpstr>Executive Summary</vt:lpstr>
      <vt:lpstr>Introduction</vt:lpstr>
      <vt:lpstr>Presentación de PowerPoint</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Presentación de PowerPoint</vt:lpstr>
      <vt:lpstr>Flight Number vs. Launch Site</vt:lpstr>
      <vt:lpstr>Presentación de PowerPoint</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Presentación de PowerPoint</vt:lpstr>
      <vt:lpstr>All launch sites global map markers</vt:lpstr>
      <vt:lpstr>Markers showing launch sites with color labels</vt:lpstr>
      <vt:lpstr>Launch Site distance to landmarks</vt:lpstr>
      <vt:lpstr>Presentación de PowerPoint</vt:lpstr>
      <vt:lpstr>Pie chart showing the success percentage achieved by each launch site</vt:lpstr>
      <vt:lpstr>Pie chart showing the Launch site with the highest launch success ratio</vt:lpstr>
      <vt:lpstr>Scatter plot of Payload vs Launch Outcome for all sites, with different payload selected in the range  slider</vt:lpstr>
      <vt:lpstr>Presentación de PowerPoint</vt:lpstr>
      <vt:lpstr>Classification Accuracy</vt:lpstr>
      <vt:lpstr>Confusion Matrix</vt:lpstr>
      <vt:lpstr>Conclusions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Rossana  Meza Anay</cp:lastModifiedBy>
  <cp:revision>6</cp:revision>
  <dcterms:created xsi:type="dcterms:W3CDTF">2024-03-31T23:12:51Z</dcterms:created>
  <dcterms:modified xsi:type="dcterms:W3CDTF">2024-04-01T04:01:58Z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2022-09-13T00:00:00Z</vt:filetime>
  </property>
  <property fmtid="{D5CDD505-2E9C-101B-9397-08002B2CF9AE}" pid="3" name="LastSaved">
    <vt:filetime>2024-03-31T00:00:00Z</vt:filetime>
  </property>
</Properties>
</file>